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97" r:id="rId2"/>
    <p:sldId id="308" r:id="rId3"/>
    <p:sldId id="331" r:id="rId4"/>
    <p:sldId id="399" r:id="rId5"/>
    <p:sldId id="400" r:id="rId6"/>
    <p:sldId id="404" r:id="rId7"/>
    <p:sldId id="403" r:id="rId8"/>
    <p:sldId id="405" r:id="rId9"/>
    <p:sldId id="383" r:id="rId10"/>
    <p:sldId id="401" r:id="rId11"/>
    <p:sldId id="385" r:id="rId12"/>
    <p:sldId id="29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:p15="http://schemas.microsoft.com/office/powerpoint/2012/main" xmlns="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xmlns="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:a16="http://schemas.microsoft.com/office/drawing/2014/main" xmlns="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:a16="http://schemas.microsoft.com/office/drawing/2014/main" xmlns="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xmlns="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Формула корней </a:t>
            </a:r>
            <a:r>
              <a:rPr lang="ru-RU" sz="280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квадратного уравнения (2)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B588DA17-325C-48E2-A43F-5FD66C4F7E0A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ПОВТОРИМ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43243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51BB32B-95B3-4ABE-83A5-37F49D10B4F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090" y="908720"/>
            <a:ext cx="2790825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45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04000"/>
            <a:ext cx="8953500" cy="43434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6" name="Овал 5"/>
          <p:cNvSpPr>
            <a:spLocks noChangeAspect="1"/>
          </p:cNvSpPr>
          <p:nvPr/>
        </p:nvSpPr>
        <p:spPr>
          <a:xfrm>
            <a:off x="213342" y="620688"/>
            <a:ext cx="432000" cy="432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1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>
            <a:spLocks noChangeAspect="1"/>
          </p:cNvSpPr>
          <p:nvPr/>
        </p:nvSpPr>
        <p:spPr>
          <a:xfrm>
            <a:off x="259928" y="2996952"/>
            <a:ext cx="432000" cy="4320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2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983" y="4052002"/>
            <a:ext cx="2381250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7, п 21, №544(в, </a:t>
            </a:r>
            <a:r>
              <a:rPr lang="ru-RU" sz="2400" smtClean="0"/>
              <a:t>г), 549(г, д, е)  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83671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Если теорему так и не смогли доказать, она становится аксиомой.</a:t>
            </a:r>
          </a:p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(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Евклид)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7000" contras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836712"/>
            <a:ext cx="24574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i="1" dirty="0">
                <a:solidFill>
                  <a:srgbClr val="C00000"/>
                </a:solidFill>
                <a:latin typeface="Arial" pitchFamily="34" charset="0"/>
                <a:cs typeface="Arial" panose="020B0604020202020204" pitchFamily="34" charset="0"/>
              </a:rPr>
              <a:t>Умей! 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Исследовать квадратное уравнение по дискриминанту и коэффициентам.</a:t>
            </a:r>
            <a:r>
              <a:rPr lang="ru-RU" sz="2000" i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:a16="http://schemas.microsoft.com/office/drawing/2014/main" xmlns="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xmlns="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34" y="1268760"/>
            <a:ext cx="8357956" cy="4104456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529" y="4005064"/>
            <a:ext cx="2857500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124971"/>
              </p:ext>
            </p:extLst>
          </p:nvPr>
        </p:nvGraphicFramePr>
        <p:xfrm>
          <a:off x="108000" y="586636"/>
          <a:ext cx="8928000" cy="4930596"/>
        </p:xfrm>
        <a:graphic>
          <a:graphicData uri="http://schemas.openxmlformats.org/drawingml/2006/table">
            <a:tbl>
              <a:tblPr/>
              <a:tblGrid>
                <a:gridCol w="2447776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6480224"/>
              </a:tblGrid>
              <a:tr h="720128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ФОРМУЛА КОРНЕЙ КВАДРАТНОГО УРАВНЕНИЯ</a:t>
                      </a: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5380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Выделение квадрата двучлена</a:t>
                      </a: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258020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Дискриминант</a:t>
                      </a:r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869892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r>
                        <a:rPr lang="ru-RU" sz="1800" b="0" i="1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Формула корней квадратного уравнения</a:t>
                      </a:r>
                      <a:endParaRPr lang="ru-RU" sz="18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69776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0080">
                <a:tc gridSpan="2"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340768"/>
            <a:ext cx="5438775" cy="5810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67" y="1980000"/>
            <a:ext cx="1381125" cy="361950"/>
          </a:xfrm>
          <a:prstGeom prst="rect">
            <a:avLst/>
          </a:prstGeom>
        </p:spPr>
      </p:pic>
      <p:sp>
        <p:nvSpPr>
          <p:cNvPr id="4" name="Стрелка влево 3"/>
          <p:cNvSpPr/>
          <p:nvPr/>
        </p:nvSpPr>
        <p:spPr>
          <a:xfrm>
            <a:off x="2368352" y="2070487"/>
            <a:ext cx="504056" cy="1809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420888"/>
            <a:ext cx="6762750" cy="762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clrChange>
              <a:clrFrom>
                <a:srgbClr val="D2F0FB"/>
              </a:clrFrom>
              <a:clrTo>
                <a:srgbClr val="D2F0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3761" y="3312000"/>
            <a:ext cx="4581525" cy="762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27" y="4176000"/>
            <a:ext cx="4210050" cy="6477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33" y="4867243"/>
            <a:ext cx="531495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91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486807"/>
              </p:ext>
            </p:extLst>
          </p:nvPr>
        </p:nvGraphicFramePr>
        <p:xfrm>
          <a:off x="108000" y="586636"/>
          <a:ext cx="8928000" cy="3418428"/>
        </p:xfrm>
        <a:graphic>
          <a:graphicData uri="http://schemas.openxmlformats.org/drawingml/2006/table">
            <a:tbl>
              <a:tblPr/>
              <a:tblGrid>
                <a:gridCol w="892800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</a:tblGrid>
              <a:tr h="7201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ФОРМУЛА КОРНЕЙ КВАДРАТНОГО УРАВНЕНИЯ</a:t>
                      </a: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19782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 решении квадратного уравнения по формуле  целесообразно поступать следующим образом: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вычислить дискриминант и сравнить его с нулём;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2) если дискриминант положителен или равен нулю, то воспользоваться формулой корней,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ru-RU" sz="1800" b="0" i="0" u="none" strike="noStrike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если дискриминант отрицателен, то записать, что корней нет. </a:t>
                      </a:r>
                      <a:endParaRPr lang="ru-RU" sz="20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</p:spTree>
    <p:extLst>
      <p:ext uri="{BB962C8B-B14F-4D97-AF65-F5344CB8AC3E}">
        <p14:creationId xmlns:p14="http://schemas.microsoft.com/office/powerpoint/2010/main" val="3958923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652462"/>
            <a:ext cx="8953500" cy="55530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3275856" y="994458"/>
            <a:ext cx="3528392" cy="13544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9439" y="476672"/>
            <a:ext cx="1176561" cy="1741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2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32000"/>
            <a:ext cx="8953500" cy="6408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4067944" y="2771400"/>
            <a:ext cx="2880056" cy="12336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000" y="1264458"/>
            <a:ext cx="22002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93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B740213-8952-43B6-8741-10000E451D54}"/>
              </a:ext>
            </a:extLst>
          </p:cNvPr>
          <p:cNvSpPr/>
          <p:nvPr/>
        </p:nvSpPr>
        <p:spPr>
          <a:xfrm>
            <a:off x="684000" y="3024000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000" y="1264458"/>
            <a:ext cx="2200275" cy="325755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44672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955088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16383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5592</TotalTime>
  <Words>224</Words>
  <Application>Microsoft Office PowerPoint</Application>
  <PresentationFormat>Экран (4:3)</PresentationFormat>
  <Paragraphs>48</Paragraphs>
  <Slides>12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805</cp:revision>
  <dcterms:created xsi:type="dcterms:W3CDTF">2021-10-31T04:25:13Z</dcterms:created>
  <dcterms:modified xsi:type="dcterms:W3CDTF">2024-12-09T01:22:02Z</dcterms:modified>
</cp:coreProperties>
</file>