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86" r:id="rId5"/>
    <p:sldId id="387" r:id="rId6"/>
    <p:sldId id="272" r:id="rId7"/>
    <p:sldId id="383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Уравнения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 параметром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/>
              <a:t>Уметь  </a:t>
            </a:r>
            <a:r>
              <a:rPr lang="ru-RU" dirty="0"/>
              <a:t>решать задачи с параметрами, задачи на определение количества решений уравнений с параметром.</a:t>
            </a:r>
            <a:endParaRPr lang="ru-RU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212976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00" y="929694"/>
            <a:ext cx="8296275" cy="2105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9824903"/>
                  </p:ext>
                </p:extLst>
              </p:nvPr>
            </p:nvGraphicFramePr>
            <p:xfrm>
              <a:off x="108000" y="586636"/>
              <a:ext cx="8928000" cy="5182820"/>
            </p:xfrm>
            <a:graphic>
              <a:graphicData uri="http://schemas.openxmlformats.org/drawingml/2006/table">
                <a:tbl>
                  <a:tblPr/>
                  <a:tblGrid>
                    <a:gridCol w="1655688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7272312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УРАВНЕНИЯ С ПАРАМЕТРОМ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213876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1761852">
                    <a:tc gridSpan="2">
                      <a:txBody>
                        <a:bodyPr/>
                        <a:lstStyle/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      Параметр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   уравнение с параметром.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168291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539864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при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 уравнение имеет единственный корень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+ 4, а при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3 любое число является корнем уравнения. 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68291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9824903"/>
                  </p:ext>
                </p:extLst>
              </p:nvPr>
            </p:nvGraphicFramePr>
            <p:xfrm>
              <a:off x="108000" y="586636"/>
              <a:ext cx="8928000" cy="5182820"/>
            </p:xfrm>
            <a:graphic>
              <a:graphicData uri="http://schemas.openxmlformats.org/drawingml/2006/table">
                <a:tbl>
                  <a:tblPr/>
                  <a:tblGrid>
                    <a:gridCol w="165568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648837893"/>
                        </a:ext>
                      </a:extLst>
                    </a:gridCol>
                    <a:gridCol w="7272312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3136232880"/>
                        </a:ext>
                      </a:extLst>
                    </a:gridCol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УРАВНЕНИЯ С ПАРАМЕТРОМ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96741518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23466732"/>
                      </a:ext>
                    </a:extLst>
                  </a:tr>
                  <a:tr h="1761852">
                    <a:tc gridSpan="2">
                      <a:txBody>
                        <a:bodyPr/>
                        <a:lstStyle/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      Параметр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   уравнение с параметром.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8586922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965000240"/>
                      </a:ext>
                    </a:extLst>
                  </a:tr>
                  <a:tr h="539864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9614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2800" t="-270423" r="-84" b="-30986"/>
                          </a:stretch>
                        </a:blipFill>
                      </a:tcPr>
                    </a:tc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129" y="1412776"/>
            <a:ext cx="5143500" cy="1000125"/>
          </a:xfrm>
          <a:prstGeom prst="rect">
            <a:avLst/>
          </a:prstGeom>
        </p:spPr>
      </p:pic>
      <p:sp>
        <p:nvSpPr>
          <p:cNvPr id="3" name="Стрелка вниз 2"/>
          <p:cNvSpPr/>
          <p:nvPr/>
        </p:nvSpPr>
        <p:spPr>
          <a:xfrm>
            <a:off x="3347864" y="1813958"/>
            <a:ext cx="2376264" cy="216024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735797" y="2569911"/>
            <a:ext cx="1395771" cy="131023"/>
          </a:xfrm>
          <a:prstGeom prst="straightConnector1">
            <a:avLst/>
          </a:prstGeom>
          <a:ln w="349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Левая фигурная скобка 8"/>
          <p:cNvSpPr/>
          <p:nvPr/>
        </p:nvSpPr>
        <p:spPr>
          <a:xfrm rot="16200000">
            <a:off x="2645787" y="1944848"/>
            <a:ext cx="180021" cy="936104"/>
          </a:xfrm>
          <a:prstGeom prst="lef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Соединительная линия уступом 16"/>
          <p:cNvCxnSpPr/>
          <p:nvPr/>
        </p:nvCxnSpPr>
        <p:spPr>
          <a:xfrm flipV="1">
            <a:off x="1475656" y="2227518"/>
            <a:ext cx="720080" cy="407904"/>
          </a:xfrm>
          <a:prstGeom prst="bentConnector3">
            <a:avLst>
              <a:gd name="adj1" fmla="val -2911"/>
            </a:avLst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5" y="3600000"/>
            <a:ext cx="3743325" cy="466725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1835696" y="4149080"/>
            <a:ext cx="6840760" cy="57606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734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608028"/>
              </p:ext>
            </p:extLst>
          </p:nvPr>
        </p:nvGraphicFramePr>
        <p:xfrm>
          <a:off x="108000" y="586636"/>
          <a:ext cx="8928000" cy="5182820"/>
        </p:xfrm>
        <a:graphic>
          <a:graphicData uri="http://schemas.openxmlformats.org/drawingml/2006/table">
            <a:tbl>
              <a:tblPr/>
              <a:tblGrid>
                <a:gridCol w="1655688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272312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УРАВНЕНИЯ С ПАРАМЕТРОМ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761852">
                <a:tc gridSpan="2">
                  <a:txBody>
                    <a:bodyPr/>
                    <a:lstStyle/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Параметр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уравнение с параметром.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68291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539864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</a:t>
                      </a:r>
                      <a:r>
                        <a:rPr lang="en-US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96144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8291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129" y="1412776"/>
            <a:ext cx="5143500" cy="1000125"/>
          </a:xfrm>
          <a:prstGeom prst="rect">
            <a:avLst/>
          </a:prstGeom>
        </p:spPr>
      </p:pic>
      <p:sp>
        <p:nvSpPr>
          <p:cNvPr id="3" name="Стрелка вниз 2"/>
          <p:cNvSpPr/>
          <p:nvPr/>
        </p:nvSpPr>
        <p:spPr>
          <a:xfrm>
            <a:off x="3347864" y="1813958"/>
            <a:ext cx="2376264" cy="216024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735797" y="2569911"/>
            <a:ext cx="1395771" cy="131023"/>
          </a:xfrm>
          <a:prstGeom prst="straightConnector1">
            <a:avLst/>
          </a:prstGeom>
          <a:ln w="349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Левая фигурная скобка 8"/>
          <p:cNvSpPr/>
          <p:nvPr/>
        </p:nvSpPr>
        <p:spPr>
          <a:xfrm rot="16200000">
            <a:off x="2645787" y="1944848"/>
            <a:ext cx="180021" cy="936104"/>
          </a:xfrm>
          <a:prstGeom prst="lef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Соединительная линия уступом 16"/>
          <p:cNvCxnSpPr/>
          <p:nvPr/>
        </p:nvCxnSpPr>
        <p:spPr>
          <a:xfrm flipV="1">
            <a:off x="1475656" y="2227518"/>
            <a:ext cx="720080" cy="407904"/>
          </a:xfrm>
          <a:prstGeom prst="bentConnector3">
            <a:avLst>
              <a:gd name="adj1" fmla="val -2911"/>
            </a:avLst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636" y="3573016"/>
            <a:ext cx="4391025" cy="447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98" y="4149080"/>
            <a:ext cx="8755090" cy="11811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42004" y="4140000"/>
            <a:ext cx="8722483" cy="116661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7307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76000"/>
            <a:ext cx="8953500" cy="4962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779912" y="1124744"/>
            <a:ext cx="504056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953500" cy="1476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548680"/>
            <a:ext cx="5718282" cy="172819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33, </a:t>
            </a:r>
            <a:r>
              <a:rPr lang="ru-RU" sz="2400" dirty="0"/>
              <a:t>№ </a:t>
            </a:r>
            <a:r>
              <a:rPr lang="ru-RU" sz="2400" dirty="0" smtClean="0"/>
              <a:t>738(в, г)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A7D9423-18FC-466E-B6B0-D9661E7EBED1}"/>
              </a:ext>
            </a:extLst>
          </p:cNvPr>
          <p:cNvSpPr/>
          <p:nvPr/>
        </p:nvSpPr>
        <p:spPr>
          <a:xfrm>
            <a:off x="108000" y="548680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У меня получилось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Меня удивило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Теперь я умею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5481</TotalTime>
  <Words>208</Words>
  <Application>Microsoft Office PowerPoint</Application>
  <PresentationFormat>Экран (4:3)</PresentationFormat>
  <Paragraphs>50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810</cp:revision>
  <dcterms:created xsi:type="dcterms:W3CDTF">2021-10-31T04:25:13Z</dcterms:created>
  <dcterms:modified xsi:type="dcterms:W3CDTF">2024-12-13T05:41:20Z</dcterms:modified>
</cp:coreProperties>
</file>