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97" r:id="rId2"/>
    <p:sldId id="308" r:id="rId3"/>
    <p:sldId id="331" r:id="rId4"/>
    <p:sldId id="386" r:id="rId5"/>
    <p:sldId id="387" r:id="rId6"/>
    <p:sldId id="272" r:id="rId7"/>
    <p:sldId id="385" r:id="rId8"/>
    <p:sldId id="29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Решение задач (2)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Решать текстовые </a:t>
            </a:r>
            <a:r>
              <a:rPr lang="ru-RU" dirty="0" smtClean="0"/>
              <a:t>задачи, используя </a:t>
            </a:r>
            <a:r>
              <a:rPr lang="ru-RU" dirty="0"/>
              <a:t>в качестве </a:t>
            </a:r>
            <a:r>
              <a:rPr lang="ru-RU" dirty="0" smtClean="0"/>
              <a:t>алгебраической модели </a:t>
            </a:r>
            <a:r>
              <a:rPr lang="ru-RU" dirty="0"/>
              <a:t>систему уравнений с двумя</a:t>
            </a:r>
          </a:p>
          <a:p>
            <a:r>
              <a:rPr lang="ru-RU" dirty="0"/>
              <a:t>переменными, </a:t>
            </a:r>
            <a:r>
              <a:rPr lang="ru-RU" dirty="0" smtClean="0"/>
              <a:t>интерпретировать результат</a:t>
            </a:r>
            <a:r>
              <a:rPr lang="ru-RU" dirty="0"/>
              <a:t>.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26000"/>
            <a:ext cx="7143750" cy="12096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1101199"/>
                  </p:ext>
                </p:extLst>
              </p:nvPr>
            </p:nvGraphicFramePr>
            <p:xfrm>
              <a:off x="108000" y="586636"/>
              <a:ext cx="8928000" cy="4174708"/>
            </p:xfrm>
            <a:graphic>
              <a:graphicData uri="http://schemas.openxmlformats.org/drawingml/2006/table">
                <a:tbl>
                  <a:tblPr/>
                  <a:tblGrid>
                    <a:gridCol w="3095848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5832152"/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РЕШЕНИЕ ЗАДАЧ</a:t>
                          </a:r>
                          <a:endParaRPr lang="ru-RU" sz="2000" dirty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429900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Алгебраический способ решения текстовых задач часто сводится к решению систем двух линейных уравнений с двумя переменными.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673163">
                    <a:tc>
                      <a:txBody>
                        <a:bodyPr/>
                        <a:lstStyle/>
                        <a:p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Задача 1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  <a:tr h="1204889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965000240"/>
                      </a:ext>
                    </a:extLst>
                  </a:tr>
                  <a:tr h="864096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Ответ : права Катя.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rgbClr val="C00000"/>
                                  </a:solidFill>
                                  <a:latin typeface="Cambria Math"/>
                                  <a:ea typeface="+mn-ea"/>
                                  <a:cs typeface="Times New Roman" pitchFamily="18" charset="0"/>
                                </a:rPr>
                                <m:t>⊲</m:t>
                              </m:r>
                            </m:oMath>
                          </a14:m>
                          <a:endParaRPr lang="ru-RU" i="1" dirty="0">
                            <a:solidFill>
                              <a:srgbClr val="C00000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134633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1101199"/>
                  </p:ext>
                </p:extLst>
              </p:nvPr>
            </p:nvGraphicFramePr>
            <p:xfrm>
              <a:off x="108000" y="586636"/>
              <a:ext cx="8928000" cy="4174708"/>
            </p:xfrm>
            <a:graphic>
              <a:graphicData uri="http://schemas.openxmlformats.org/drawingml/2006/table">
                <a:tbl>
                  <a:tblPr/>
                  <a:tblGrid>
                    <a:gridCol w="3095848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1648837893"/>
                        </a:ext>
                      </a:extLst>
                    </a:gridCol>
                    <a:gridCol w="5832152"/>
                  </a:tblGrid>
                  <a:tr h="39624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РЕШЕНИЕ ЗАДАЧ</a:t>
                          </a:r>
                          <a:endParaRPr lang="ru-RU" sz="2000" dirty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696741518"/>
                      </a:ext>
                    </a:extLst>
                  </a:tr>
                  <a:tr h="640080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Алгебраический способ решения текстовых задач часто сводится к решению систем двух линейных уравнений с двумя переменными.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23466732"/>
                      </a:ext>
                    </a:extLst>
                  </a:tr>
                  <a:tr h="673163">
                    <a:tc>
                      <a:txBody>
                        <a:bodyPr/>
                        <a:lstStyle/>
                        <a:p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Задача 1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2168586922"/>
                      </a:ext>
                    </a:extLst>
                  </a:tr>
                  <a:tr h="1204889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965000240"/>
                      </a:ext>
                    </a:extLst>
                  </a:tr>
                  <a:tr h="864096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53243" t="-339437" r="-105" b="-46479"/>
                          </a:stretch>
                        </a:blipFill>
                      </a:tcPr>
                    </a:tc>
                  </a:tr>
                  <a:tr h="39624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69" y="2420888"/>
            <a:ext cx="8829675" cy="9715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3573016"/>
            <a:ext cx="3009900" cy="723900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3275856" y="3772966"/>
            <a:ext cx="2448272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9721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881666"/>
              </p:ext>
            </p:extLst>
          </p:nvPr>
        </p:nvGraphicFramePr>
        <p:xfrm>
          <a:off x="108000" y="586636"/>
          <a:ext cx="8928000" cy="5794692"/>
        </p:xfrm>
        <a:graphic>
          <a:graphicData uri="http://schemas.openxmlformats.org/drawingml/2006/table">
            <a:tbl>
              <a:tblPr/>
              <a:tblGrid>
                <a:gridCol w="122364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7704360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РЕШЕНИЕ ЗАДАЧ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218946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3937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2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05972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50" y="1852022"/>
            <a:ext cx="8858250" cy="4000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515" y="5877272"/>
            <a:ext cx="3667125" cy="333375"/>
          </a:xfrm>
          <a:prstGeom prst="rect">
            <a:avLst/>
          </a:prstGeom>
        </p:spPr>
      </p:pic>
      <p:sp>
        <p:nvSpPr>
          <p:cNvPr id="13" name="Прямоугольник: скругленные углы 12">
            <a:extLst>
              <a:ext uri="{FF2B5EF4-FFF2-40B4-BE49-F238E27FC236}">
                <a16:creationId xmlns="" xmlns:a16="http://schemas.microsoft.com/office/drawing/2014/main" id="{DFB8C4A8-3080-4705-9940-70BCD5207E09}"/>
              </a:ext>
            </a:extLst>
          </p:cNvPr>
          <p:cNvSpPr/>
          <p:nvPr/>
        </p:nvSpPr>
        <p:spPr>
          <a:xfrm>
            <a:off x="4375178" y="5886647"/>
            <a:ext cx="2664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6257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766762"/>
            <a:ext cx="8953500" cy="53244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44000" y="4797152"/>
            <a:ext cx="8316432" cy="12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581367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76672"/>
            <a:ext cx="8953500" cy="20955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10, п 32, </a:t>
            </a:r>
            <a:r>
              <a:rPr lang="ru-RU" sz="2400" dirty="0"/>
              <a:t>№ </a:t>
            </a:r>
            <a:r>
              <a:rPr lang="ru-RU" sz="2400" dirty="0" smtClean="0"/>
              <a:t>730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211960" y="62068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Только с алгеброй начинается строгое математическое учение.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        (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Н.И. Лобачевский)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67138"/>
            <a:ext cx="2533650" cy="381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5508</TotalTime>
  <Words>172</Words>
  <Application>Microsoft Office PowerPoint</Application>
  <PresentationFormat>Экран (4:3)</PresentationFormat>
  <Paragraphs>38</Paragraphs>
  <Slides>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808</cp:revision>
  <dcterms:created xsi:type="dcterms:W3CDTF">2021-10-31T04:25:13Z</dcterms:created>
  <dcterms:modified xsi:type="dcterms:W3CDTF">2024-12-13T05:54:21Z</dcterms:modified>
</cp:coreProperties>
</file>