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99" r:id="rId5"/>
    <p:sldId id="400" r:id="rId6"/>
    <p:sldId id="272" r:id="rId7"/>
    <p:sldId id="401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Неполные квадратные уравнения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476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73016"/>
            <a:ext cx="2381250" cy="2771775"/>
          </a:xfrm>
          <a:prstGeom prst="rect">
            <a:avLst/>
          </a:prstGeom>
        </p:spPr>
      </p:pic>
      <p:sp>
        <p:nvSpPr>
          <p:cNvPr id="6" name="Овал 5"/>
          <p:cNvSpPr>
            <a:spLocks noChangeAspect="1"/>
          </p:cNvSpPr>
          <p:nvPr/>
        </p:nvSpPr>
        <p:spPr>
          <a:xfrm>
            <a:off x="255170" y="556917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152913" y="2420912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20, № 521 (в, г) </a:t>
            </a:r>
            <a:r>
              <a:rPr lang="ru-RU" sz="2400" smtClean="0"/>
              <a:t>, 524.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9027" y="76470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Математика - это язык, на котором написана книга природы.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Г. Галилей)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62739"/>
            <a:ext cx="24765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Уметь решать квадратные уравнения, используя формулу корней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5699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268760"/>
            <a:ext cx="8130286" cy="14013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662861"/>
              </p:ext>
            </p:extLst>
          </p:nvPr>
        </p:nvGraphicFramePr>
        <p:xfrm>
          <a:off x="108000" y="586636"/>
          <a:ext cx="8928000" cy="586670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НЕПОЛНЫЕ КВАДРАТНЫЕ УРАВНЕНИЯ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5461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- 1       +6        +1,4</a:t>
                      </a:r>
                      <a:r>
                        <a:rPr lang="en-US" sz="20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+8           -7                   +1    -4/9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приведённые квадратные уравнения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224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неполные квадратные уравнения </a:t>
                      </a:r>
                      <a:endParaRPr lang="ru-RU" sz="24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592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18" y="1675968"/>
            <a:ext cx="7229475" cy="6477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766" y="1340768"/>
            <a:ext cx="2562225" cy="390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2924944"/>
            <a:ext cx="8705850" cy="1076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094576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1941173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736000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354319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5313221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7312727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6693701" y="2232000"/>
            <a:ext cx="5040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087" y="4464000"/>
            <a:ext cx="7105650" cy="381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071" y="5439122"/>
            <a:ext cx="39338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991488"/>
              </p:ext>
            </p:extLst>
          </p:nvPr>
        </p:nvGraphicFramePr>
        <p:xfrm>
          <a:off x="108000" y="586636"/>
          <a:ext cx="8928000" cy="3892651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НЕПОЛНЫЕ КВАДРАТНЫЕ УРАВНЕНИЯ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5002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24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224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43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решения неполного квадратного уравнения раскладывают его левую часть на множители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72816"/>
            <a:ext cx="4933950" cy="466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92896"/>
            <a:ext cx="4629150" cy="41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67743"/>
            <a:ext cx="48101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0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61987"/>
            <a:ext cx="8953500" cy="5534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283968" y="2204864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87896" y="4293096"/>
            <a:ext cx="7984504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1485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016000"/>
            <a:ext cx="8953500" cy="3257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1419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990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1895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216</Words>
  <Application>Microsoft Office PowerPoint</Application>
  <PresentationFormat>Экран (4:3)</PresentationFormat>
  <Paragraphs>56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2024-12-09T01:13:54Z</dcterms:modified>
</cp:coreProperties>
</file>