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86" r:id="rId5"/>
    <p:sldId id="387" r:id="rId6"/>
    <p:sldId id="388" r:id="rId7"/>
    <p:sldId id="272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Алгебраический способ решения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систем уравнений (3)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Решать методом подстановки и сложения системы уравнений с двумя переменными, составленные из уравнения первой степени и уравнения второй степени.</a:t>
            </a:r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16832"/>
            <a:ext cx="5505450" cy="885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06052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57" y="3068960"/>
            <a:ext cx="2714625" cy="847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84" y="4077072"/>
            <a:ext cx="4762500" cy="561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59156" y="407707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518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522621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33711"/>
            <a:ext cx="1724025" cy="790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4005064"/>
            <a:ext cx="4448175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47912" y="392410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9142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2805"/>
              </p:ext>
            </p:extLst>
          </p:nvPr>
        </p:nvGraphicFramePr>
        <p:xfrm>
          <a:off x="108000" y="586636"/>
          <a:ext cx="8928000" cy="5027695"/>
        </p:xfrm>
        <a:graphic>
          <a:graphicData uri="http://schemas.openxmlformats.org/drawingml/2006/table">
            <a:tbl>
              <a:tblPr/>
              <a:tblGrid>
                <a:gridCol w="143966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488336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Почленное</a:t>
                      </a: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сложения левых и правых частей уравнений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1784862"/>
            <a:ext cx="2828925" cy="1933575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>
            <a:off x="1907704" y="2498031"/>
            <a:ext cx="216024" cy="36004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03788"/>
            <a:ext cx="6038850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762374" y="3922825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7254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228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3140968"/>
            <a:ext cx="8502904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005064"/>
            <a:ext cx="1811179" cy="268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7950472" cy="18722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31, </a:t>
            </a:r>
            <a:r>
              <a:rPr lang="ru-RU" sz="2400" dirty="0"/>
              <a:t>№ </a:t>
            </a:r>
            <a:r>
              <a:rPr lang="ru-RU" sz="2400" dirty="0" smtClean="0"/>
              <a:t>715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67944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Математика - это язык, на котором говорят все точные науки.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Н.И. Лобачевский)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67138"/>
            <a:ext cx="253365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5523</TotalTime>
  <Words>300</Words>
  <Application>Microsoft Office PowerPoint</Application>
  <PresentationFormat>Экран (4:3)</PresentationFormat>
  <Paragraphs>51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809</cp:revision>
  <dcterms:created xsi:type="dcterms:W3CDTF">2021-10-31T04:25:13Z</dcterms:created>
  <dcterms:modified xsi:type="dcterms:W3CDTF">2024-12-13T06:01:33Z</dcterms:modified>
</cp:coreProperties>
</file>