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86" r:id="rId5"/>
    <p:sldId id="387" r:id="rId6"/>
    <p:sldId id="388" r:id="rId7"/>
    <p:sldId id="272" r:id="rId8"/>
    <p:sldId id="389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Алгебраический способ решения 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систем уравнений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31, </a:t>
            </a:r>
            <a:r>
              <a:rPr lang="ru-RU" sz="2400" dirty="0"/>
              <a:t>№ </a:t>
            </a:r>
            <a:r>
              <a:rPr lang="ru-RU" sz="2400" dirty="0" smtClean="0"/>
              <a:t>707(д, е), 711(в, г)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BD18D57-7D40-453B-A9C1-DB2C901B6506}"/>
              </a:ext>
            </a:extLst>
          </p:cNvPr>
          <p:cNvSpPr/>
          <p:nvPr/>
        </p:nvSpPr>
        <p:spPr>
          <a:xfrm>
            <a:off x="108000" y="692696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Продолжите 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На уроке для меня было важно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На уроке мне было сложно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Урок помог задуматься о 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/>
              <a:t>Решать методом подстановки и сложения системы уравнений с двумя переменными, составленные из уравнения первой степени и уравнения второй степени.</a:t>
            </a:r>
            <a:r>
              <a:rPr lang="ru-RU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100" y="2852936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333258"/>
            <a:ext cx="8229600" cy="1276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406052"/>
              </p:ext>
            </p:extLst>
          </p:nvPr>
        </p:nvGraphicFramePr>
        <p:xfrm>
          <a:off x="108000" y="586636"/>
          <a:ext cx="8928000" cy="4883679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АЛГЕБРАИЧЕСКИЙ СПОСОБ РЕШЕНИЯ СИСТЕМ УРАВНЕНИЙ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2210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способом подстановки.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1 ) выражают из уравнения первой степени одну переменную через другую;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2) подставляют полученное выражение в уравнение второй степени, в результате чего приходят к уравнению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3) решают получившееся уравнение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4) находят соответствующие значения второй переменной.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802596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57" y="3068960"/>
            <a:ext cx="2714625" cy="8477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484" y="4077072"/>
            <a:ext cx="4762500" cy="5619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359156" y="4077071"/>
            <a:ext cx="4877139" cy="5619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518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522621"/>
              </p:ext>
            </p:extLst>
          </p:nvPr>
        </p:nvGraphicFramePr>
        <p:xfrm>
          <a:off x="108000" y="586636"/>
          <a:ext cx="8928000" cy="4883679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АЛГЕБРАИЧЕСКИЙ СПОСОБ РЕШЕНИЯ СИСТЕМ УРАВНЕНИЙ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2210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способом подстановки.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1 ) выражают из уравнения первой степени одну переменную через другую;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2) подставляют полученное выражение в уравнение второй степени, в результате чего приходят к уравнению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3) решают получившееся уравнение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4) находят соответствующие значения второй переменной.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802596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033711"/>
            <a:ext cx="1724025" cy="790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912" y="4005064"/>
            <a:ext cx="4448175" cy="400050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347912" y="3924101"/>
            <a:ext cx="4877139" cy="5619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9142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32805"/>
              </p:ext>
            </p:extLst>
          </p:nvPr>
        </p:nvGraphicFramePr>
        <p:xfrm>
          <a:off x="108000" y="586636"/>
          <a:ext cx="8928000" cy="5027695"/>
        </p:xfrm>
        <a:graphic>
          <a:graphicData uri="http://schemas.openxmlformats.org/drawingml/2006/table">
            <a:tbl>
              <a:tblPr/>
              <a:tblGrid>
                <a:gridCol w="143966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488336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АЛГЕБРАИЧЕСКИЙ СПОСОБ РЕШЕНИЯ СИСТЕМ УРАВНЕНИЙ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64592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Почленное</a:t>
                      </a: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сложения левых и правых частей уравнений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3312368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912" y="1784862"/>
            <a:ext cx="2828925" cy="1933575"/>
          </a:xfrm>
          <a:prstGeom prst="rect">
            <a:avLst/>
          </a:prstGeom>
        </p:spPr>
      </p:pic>
      <p:sp>
        <p:nvSpPr>
          <p:cNvPr id="11" name="Стрелка вниз 10"/>
          <p:cNvSpPr/>
          <p:nvPr/>
        </p:nvSpPr>
        <p:spPr>
          <a:xfrm>
            <a:off x="1907704" y="2498031"/>
            <a:ext cx="216024" cy="360040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003788"/>
            <a:ext cx="6038850" cy="400050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762374" y="3922825"/>
            <a:ext cx="4877139" cy="5619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7254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152525"/>
            <a:ext cx="8953500" cy="4552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5904000" y="1548000"/>
            <a:ext cx="277245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475" y="1647417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12000"/>
            <a:ext cx="8953500" cy="3143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843808" y="2088000"/>
            <a:ext cx="2772456" cy="16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3" y="3893833"/>
            <a:ext cx="2016224" cy="298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84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76672"/>
            <a:ext cx="7683199" cy="165618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5519</TotalTime>
  <Words>323</Words>
  <Application>Microsoft Office PowerPoint</Application>
  <PresentationFormat>Экран (4:3)</PresentationFormat>
  <Paragraphs>55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808</cp:revision>
  <dcterms:created xsi:type="dcterms:W3CDTF">2021-10-31T04:25:13Z</dcterms:created>
  <dcterms:modified xsi:type="dcterms:W3CDTF">2024-12-13T05:39:35Z</dcterms:modified>
</cp:coreProperties>
</file>