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386" r:id="rId6"/>
    <p:sldId id="387" r:id="rId7"/>
    <p:sldId id="272" r:id="rId8"/>
    <p:sldId id="388" r:id="rId9"/>
    <p:sldId id="383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Алгебраический способ решения систем уравнений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76672"/>
            <a:ext cx="7380820" cy="1800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31, </a:t>
            </a:r>
            <a:r>
              <a:rPr lang="ru-RU" sz="2400" dirty="0"/>
              <a:t>№ </a:t>
            </a:r>
            <a:r>
              <a:rPr lang="ru-RU" sz="2400" dirty="0" smtClean="0"/>
              <a:t>706(д, е)</a:t>
            </a:r>
            <a:r>
              <a:rPr lang="ru-RU" sz="2400" dirty="0" smtClean="0"/>
              <a:t>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5486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Слеп физик без математики.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   (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М.В. Ломоносов)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162300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/>
              <a:t>Решать </a:t>
            </a:r>
            <a:r>
              <a:rPr lang="ru-RU" dirty="0" smtClean="0"/>
              <a:t>методом подстановки и сложения </a:t>
            </a:r>
            <a:r>
              <a:rPr lang="ru-RU" dirty="0"/>
              <a:t>системы уравнений </a:t>
            </a:r>
            <a:r>
              <a:rPr lang="ru-RU" dirty="0" smtClean="0"/>
              <a:t>с двумя </a:t>
            </a:r>
            <a:r>
              <a:rPr lang="ru-RU" dirty="0"/>
              <a:t>переменными, составленные </a:t>
            </a:r>
            <a:r>
              <a:rPr lang="ru-RU" dirty="0" smtClean="0"/>
              <a:t>из уравнения </a:t>
            </a:r>
            <a:r>
              <a:rPr lang="ru-RU" dirty="0"/>
              <a:t>первой степени </a:t>
            </a:r>
            <a:r>
              <a:rPr lang="ru-RU" dirty="0" smtClean="0"/>
              <a:t>и уравнения </a:t>
            </a:r>
            <a:r>
              <a:rPr lang="ru-RU" dirty="0"/>
              <a:t>второй степени.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18531"/>
            <a:ext cx="3429000" cy="1990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108162"/>
              </p:ext>
            </p:extLst>
          </p:nvPr>
        </p:nvGraphicFramePr>
        <p:xfrm>
          <a:off x="108000" y="586636"/>
          <a:ext cx="8928000" cy="48836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способом подстановки.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1 ) выражают из уравнения первой степени одну переменную через другую;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подставляют полученное выражение в уравнение второй степени, в результате чего приходят к уравнению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3) решают получившееся уравнение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4) находят соответствующие значения второй переменной.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80259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57" y="3068960"/>
            <a:ext cx="2714625" cy="847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484" y="4077072"/>
            <a:ext cx="4762500" cy="5619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59156" y="4077071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808892"/>
              </p:ext>
            </p:extLst>
          </p:nvPr>
        </p:nvGraphicFramePr>
        <p:xfrm>
          <a:off x="108000" y="586636"/>
          <a:ext cx="8928000" cy="488367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способом подстановки.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1 ) выражают из уравнения первой степени одну переменную через другую;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2) подставляют полученное выражение в уравнение второй степени, в результате чего приходят к уравнению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3) решают получившееся уравнение с одной переменной;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4) находят соответствующие значения второй переменной.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802596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033711"/>
            <a:ext cx="1724025" cy="790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912" y="4005064"/>
            <a:ext cx="4448175" cy="40005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47912" y="3924101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7874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629036"/>
              </p:ext>
            </p:extLst>
          </p:nvPr>
        </p:nvGraphicFramePr>
        <p:xfrm>
          <a:off x="108000" y="586636"/>
          <a:ext cx="8928000" cy="5027695"/>
        </p:xfrm>
        <a:graphic>
          <a:graphicData uri="http://schemas.openxmlformats.org/drawingml/2006/table">
            <a:tbl>
              <a:tblPr/>
              <a:tblGrid>
                <a:gridCol w="143966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488336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АЛГЕБРАИЧЕСКИЙ СПОСОБ РЕШЕНИЯ СИСТЕМ УРАВНЕНИЙ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64592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Почленное</a:t>
                      </a: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сложения левых и правых частей уравнений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331236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912" y="1784862"/>
            <a:ext cx="2828925" cy="1933575"/>
          </a:xfrm>
          <a:prstGeom prst="rect">
            <a:avLst/>
          </a:prstGeom>
        </p:spPr>
      </p:pic>
      <p:sp>
        <p:nvSpPr>
          <p:cNvPr id="11" name="Стрелка вниз 10"/>
          <p:cNvSpPr/>
          <p:nvPr/>
        </p:nvSpPr>
        <p:spPr>
          <a:xfrm>
            <a:off x="1907704" y="2498031"/>
            <a:ext cx="216024" cy="36004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03788"/>
            <a:ext cx="6038850" cy="40005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762374" y="3922825"/>
            <a:ext cx="4877139" cy="56197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6172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04850"/>
            <a:ext cx="8953500" cy="5448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12000"/>
            <a:ext cx="8953500" cy="3638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5868144" y="2628000"/>
            <a:ext cx="2916472" cy="1548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6" y="4250550"/>
            <a:ext cx="1645368" cy="24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620688"/>
            <a:ext cx="8953500" cy="1981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5559</TotalTime>
  <Words>304</Words>
  <Application>Microsoft Office PowerPoint</Application>
  <PresentationFormat>Экран (4:3)</PresentationFormat>
  <Paragraphs>56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813</cp:revision>
  <dcterms:created xsi:type="dcterms:W3CDTF">2021-10-31T04:25:13Z</dcterms:created>
  <dcterms:modified xsi:type="dcterms:W3CDTF">2024-12-13T05:50:54Z</dcterms:modified>
</cp:coreProperties>
</file>