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31" r:id="rId4"/>
    <p:sldId id="301" r:id="rId5"/>
    <p:sldId id="272" r:id="rId6"/>
    <p:sldId id="383" r:id="rId7"/>
    <p:sldId id="38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Графический способ решения систем уравнений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/>
              <a:t>Решать </a:t>
            </a:r>
            <a:r>
              <a:rPr lang="ru-RU" dirty="0" smtClean="0"/>
              <a:t>графически системы </a:t>
            </a:r>
            <a:r>
              <a:rPr lang="ru-RU" dirty="0"/>
              <a:t>двух уравнений с </a:t>
            </a:r>
            <a:r>
              <a:rPr lang="ru-RU" dirty="0" smtClean="0"/>
              <a:t>двумя переменными</a:t>
            </a:r>
            <a:r>
              <a:rPr lang="ru-RU" dirty="0"/>
              <a:t>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429000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28" y="1412776"/>
            <a:ext cx="7667625" cy="1476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895214"/>
              </p:ext>
            </p:extLst>
          </p:nvPr>
        </p:nvGraphicFramePr>
        <p:xfrm>
          <a:off x="108000" y="586636"/>
          <a:ext cx="8928000" cy="5866700"/>
        </p:xfrm>
        <a:graphic>
          <a:graphicData uri="http://schemas.openxmlformats.org/drawingml/2006/table">
            <a:tbl>
              <a:tblPr/>
              <a:tblGrid>
                <a:gridCol w="2735808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280806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  <a:gridCol w="3384128"/>
              </a:tblGrid>
              <a:tr h="3940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ГРАФИЧЕСКИЙ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9339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Построить  графики уравнений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Найти  точки пересечения графиков или установить, что таких точек нет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Найти  координаты точек пересечения графиков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Решить  графически систему уравнений — это значит найти координаты общих точек графиков уравнений</a:t>
                      </a:r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307346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40697"/>
            <a:ext cx="2190750" cy="1943100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148781" y="4232227"/>
            <a:ext cx="216024" cy="36004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982079"/>
            <a:ext cx="4333875" cy="3924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6021288"/>
            <a:ext cx="5904656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28650"/>
            <a:ext cx="8953500" cy="5600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16000" y="5013176"/>
            <a:ext cx="6264000" cy="11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75" y="17145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1304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6624240" cy="524211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636912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30, </a:t>
            </a:r>
            <a:r>
              <a:rPr lang="ru-RU" sz="2400" dirty="0"/>
              <a:t>№ </a:t>
            </a:r>
            <a:r>
              <a:rPr lang="ru-RU" sz="2400" dirty="0" smtClean="0"/>
              <a:t>699</a:t>
            </a:r>
            <a:r>
              <a:rPr lang="ru-RU" sz="2400" dirty="0" smtClean="0"/>
              <a:t>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01B1479-0005-40BE-B49E-870E198038FF}"/>
              </a:ext>
            </a:extLst>
          </p:cNvPr>
          <p:cNvSpPr/>
          <p:nvPr/>
        </p:nvSpPr>
        <p:spPr>
          <a:xfrm>
            <a:off x="108000" y="620688"/>
            <a:ext cx="4579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Я хотел(а) бы ещё узнать …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На уроке мне понравилось …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На уроке мне не понравилось …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5545</TotalTime>
  <Words>183</Words>
  <Application>Microsoft Office PowerPoint</Application>
  <PresentationFormat>Экран (4:3)</PresentationFormat>
  <Paragraphs>35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807</cp:revision>
  <dcterms:created xsi:type="dcterms:W3CDTF">2021-10-31T04:25:13Z</dcterms:created>
  <dcterms:modified xsi:type="dcterms:W3CDTF">2024-12-13T05:39:06Z</dcterms:modified>
</cp:coreProperties>
</file>