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97" r:id="rId2"/>
    <p:sldId id="308" r:id="rId3"/>
    <p:sldId id="331" r:id="rId4"/>
    <p:sldId id="386" r:id="rId5"/>
    <p:sldId id="272" r:id="rId6"/>
    <p:sldId id="383" r:id="rId7"/>
    <p:sldId id="349" r:id="rId8"/>
    <p:sldId id="385" r:id="rId9"/>
    <p:sldId id="29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5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Исследование систем двух линейных уравнений с </a:t>
            </a:r>
            <a:r>
              <a:rPr lang="ru-RU" sz="280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двумя переменными (2)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/>
              <a:t>Проверять, является </a:t>
            </a:r>
            <a:r>
              <a:rPr lang="ru-RU" dirty="0"/>
              <a:t>ли пара чисел решением</a:t>
            </a:r>
          </a:p>
          <a:p>
            <a:r>
              <a:rPr lang="ru-RU" dirty="0"/>
              <a:t>уравнения с двумя переменными.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22" y="2002358"/>
            <a:ext cx="4876800" cy="9810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1525351"/>
                  </p:ext>
                </p:extLst>
              </p:nvPr>
            </p:nvGraphicFramePr>
            <p:xfrm>
              <a:off x="108000" y="586636"/>
              <a:ext cx="8928000" cy="5368364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  <a:gridCol w="816256">
                      <a:extLst>
                        <a:ext uri="{9D8B030D-6E8A-4147-A177-3AD203B41FA5}">
                          <a16:colId xmlns:a16="http://schemas.microsoft.com/office/drawing/2014/main" xmlns="" val="3136232880"/>
                        </a:ext>
                      </a:extLst>
                    </a:gridCol>
                    <a:gridCol w="2976000"/>
                    <a:gridCol w="2976000"/>
                  </a:tblGrid>
                  <a:tr h="394092">
                    <a:tc gridSpan="4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ИССЛЕДОВАНИЕ СИСТЕМ ДВУХ ЛИНЕЙНЫХ УРАВНЕНИЙ С ДВУМЯ ПЕРЕМЕННЫМИ</a:t>
                          </a:r>
                          <a:endParaRPr lang="ru-RU" sz="2000" dirty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221087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Системы  двух линейных уравнений с двумя переменными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920237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Если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k1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≠</m:t>
                              </m:r>
                            </m:oMath>
                          </a14:m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к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2, то прямые пересекаются, и система имеет единственное решение; </a:t>
                          </a:r>
                          <a:endParaRPr lang="en-US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Если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k1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=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k2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, но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b1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≠</m:t>
                              </m:r>
                            </m:oMath>
                          </a14:m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b2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, то прямые параллельны и система не имеет решений; </a:t>
                          </a:r>
                          <a:endParaRPr lang="en-US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Если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k1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=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k2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и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b1 = b2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то прямые совпадают, и система имеет бесконечно много решений 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2168586922"/>
                      </a:ext>
                    </a:extLst>
                  </a:tr>
                  <a:tr h="224388">
                    <a:tc gridSpan="4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965000240"/>
                      </a:ext>
                    </a:extLst>
                  </a:tr>
                  <a:tr h="946877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98120">
                    <a:tc gridSpan="2">
                      <a:txBody>
                        <a:bodyPr/>
                        <a:lstStyle/>
                        <a:p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единственное решение.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 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не имеет решении,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бесконечно много решений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="" xmlns:a14="http://schemas.microsoft.com/office/drawing/2010/main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1525351"/>
                  </p:ext>
                </p:extLst>
              </p:nvPr>
            </p:nvGraphicFramePr>
            <p:xfrm>
              <a:off x="108000" y="586636"/>
              <a:ext cx="8928000" cy="5368364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1648837893"/>
                        </a:ext>
                      </a:extLst>
                    </a:gridCol>
                    <a:gridCol w="816256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3136232880"/>
                        </a:ext>
                      </a:extLst>
                    </a:gridCol>
                    <a:gridCol w="2976000"/>
                    <a:gridCol w="2976000"/>
                  </a:tblGrid>
                  <a:tr h="701040">
                    <a:tc gridSpan="4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ИССЛЕДОВАНИЕ СИСТЕМ ДВУХ ЛИНЕЙНЫХ УРАВНЕНИЙ С ДВУМЯ ПЕРЕМЕННЫМИ</a:t>
                          </a:r>
                          <a:endParaRPr lang="ru-RU" sz="2000" dirty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1696741518"/>
                      </a:ext>
                    </a:extLst>
                  </a:tr>
                  <a:tr h="1221087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Системы  двух линейных уравнений с двумя переменными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123466732"/>
                      </a:ext>
                    </a:extLst>
                  </a:tr>
                  <a:tr h="1737360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1982" t="-111538" r="-90" b="-10349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2168586922"/>
                      </a:ext>
                    </a:extLst>
                  </a:tr>
                  <a:tr h="396240">
                    <a:tc gridSpan="4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965000240"/>
                      </a:ext>
                    </a:extLst>
                  </a:tr>
                  <a:tr h="946877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65760">
                    <a:tc gridSpan="2">
                      <a:txBody>
                        <a:bodyPr/>
                        <a:lstStyle/>
                        <a:p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единственное решение.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 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не имеет решении,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бесконечно много решений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696" y="1484784"/>
            <a:ext cx="5715000" cy="8191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564904"/>
            <a:ext cx="1581150" cy="7715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300" y="4725144"/>
            <a:ext cx="1571625" cy="838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146" y="4697887"/>
            <a:ext cx="1543050" cy="7334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4697886"/>
            <a:ext cx="16954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32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0062"/>
            <a:ext cx="8953500" cy="58578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718347" y="5999462"/>
            <a:ext cx="3853653" cy="3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8680"/>
            <a:ext cx="8953500" cy="11334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6" y="620688"/>
            <a:ext cx="8953500" cy="12573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1" y="620688"/>
            <a:ext cx="8983855" cy="108012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10, п 29, </a:t>
            </a:r>
            <a:r>
              <a:rPr lang="ru-RU" sz="2400" dirty="0"/>
              <a:t>№ </a:t>
            </a:r>
            <a:r>
              <a:rPr lang="ru-RU" sz="2400" dirty="0" smtClean="0"/>
              <a:t>692 (3)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92488" y="54868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Математику уже затем учить надо, что она ум в порядок приводит.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           (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М.В. Ломоносов)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3162300" cy="381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5548</TotalTime>
  <Words>223</Words>
  <Application>Microsoft Office PowerPoint</Application>
  <PresentationFormat>Экран (4:3)</PresentationFormat>
  <Paragraphs>39</Paragraphs>
  <Slides>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802</cp:revision>
  <dcterms:created xsi:type="dcterms:W3CDTF">2021-10-31T04:25:13Z</dcterms:created>
  <dcterms:modified xsi:type="dcterms:W3CDTF">2024-12-13T05:49:23Z</dcterms:modified>
</cp:coreProperties>
</file>