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86" r:id="rId5"/>
    <p:sldId id="387" r:id="rId6"/>
    <p:sldId id="388" r:id="rId7"/>
    <p:sldId id="272" r:id="rId8"/>
    <p:sldId id="389" r:id="rId9"/>
    <p:sldId id="390" r:id="rId10"/>
    <p:sldId id="391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4.wdp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Уравнение с двумя переменными и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его график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665225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76375"/>
            <a:ext cx="8953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2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737" y="476672"/>
            <a:ext cx="6816391" cy="439248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28, </a:t>
            </a:r>
            <a:r>
              <a:rPr lang="ru-RU" sz="2400" dirty="0"/>
              <a:t>№ </a:t>
            </a:r>
            <a:r>
              <a:rPr lang="ru-RU" sz="2400" dirty="0" smtClean="0"/>
              <a:t>680(в, г), 683</a:t>
            </a:r>
            <a:r>
              <a:rPr lang="ru-RU" sz="2400" dirty="0" smtClean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64225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Химия - правая рука физики, математика - ее глаз.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М.В.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Ломоносов)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16230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/>
              <a:t>Проверять, является </a:t>
            </a:r>
            <a:r>
              <a:rPr lang="ru-RU" dirty="0"/>
              <a:t>ли пара чисел решением</a:t>
            </a:r>
          </a:p>
          <a:p>
            <a:r>
              <a:rPr lang="ru-RU" dirty="0"/>
              <a:t>уравнения с двумя переменными.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340768"/>
            <a:ext cx="5943600" cy="904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26850"/>
              </p:ext>
            </p:extLst>
          </p:nvPr>
        </p:nvGraphicFramePr>
        <p:xfrm>
          <a:off x="108000" y="586636"/>
          <a:ext cx="8928000" cy="593870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  <a:gridCol w="482404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789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 +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by =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),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Решением уравнения с двумя переменными называется пара значений переменных, обращающая это уравнение в верное равенство.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Равносильные уравнения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68291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Графиком уравнения с двумя переменными называется множество точек координатной плоскости, координаты которых обращают уравнение в верное равенство. 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227949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4265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44825"/>
            <a:ext cx="2319103" cy="792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36" y="3933056"/>
            <a:ext cx="4019550" cy="381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98369"/>
            <a:ext cx="2971800" cy="2333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4501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21835"/>
              </p:ext>
            </p:extLst>
          </p:nvPr>
        </p:nvGraphicFramePr>
        <p:xfrm>
          <a:off x="108000" y="508908"/>
          <a:ext cx="8928000" cy="4509988"/>
        </p:xfrm>
        <a:graphic>
          <a:graphicData uri="http://schemas.openxmlformats.org/drawingml/2006/table">
            <a:tbl>
              <a:tblPr/>
              <a:tblGrid>
                <a:gridCol w="338388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554412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3747988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 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— 2у =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Парабола</a:t>
                      </a:r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ху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—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= 0      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Гипербола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8009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2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113585"/>
              </p:ext>
            </p:extLst>
          </p:nvPr>
        </p:nvGraphicFramePr>
        <p:xfrm>
          <a:off x="108000" y="406420"/>
          <a:ext cx="8928000" cy="3388340"/>
        </p:xfrm>
        <a:graphic>
          <a:graphicData uri="http://schemas.openxmlformats.org/drawingml/2006/table">
            <a:tbl>
              <a:tblPr/>
              <a:tblGrid>
                <a:gridCol w="460801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4319984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УРАВНЕНИЕ С ДВУМЯ ПЕРЕМЕННЫМИ И ЕГО ГРАФИК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62634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Лемниската  Бернулли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Декартов  лист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" y="900000"/>
            <a:ext cx="87534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076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492896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90550"/>
            <a:ext cx="8953500" cy="5676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2061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665225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76375"/>
            <a:ext cx="8953500" cy="3905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393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255</Words>
  <Application>Microsoft Office PowerPoint</Application>
  <PresentationFormat>Экран (4:3)</PresentationFormat>
  <Paragraphs>50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2024-12-13T05:48:36Z</dcterms:modified>
</cp:coreProperties>
</file>