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301" r:id="rId5"/>
    <p:sldId id="386" r:id="rId6"/>
    <p:sldId id="387" r:id="rId7"/>
    <p:sldId id="272" r:id="rId8"/>
    <p:sldId id="388" r:id="rId9"/>
    <p:sldId id="389" r:id="rId10"/>
    <p:sldId id="349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8732" autoAdjust="0"/>
  </p:normalViewPr>
  <p:slideViewPr>
    <p:cSldViewPr>
      <p:cViewPr varScale="1">
        <p:scale>
          <a:sx n="92" d="100"/>
          <a:sy n="92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Уравнение с двумя переменными и его график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11906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238" y="621101"/>
            <a:ext cx="7620000" cy="1847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28, </a:t>
            </a:r>
            <a:r>
              <a:rPr lang="ru-RU" sz="2400" dirty="0"/>
              <a:t>№ </a:t>
            </a:r>
            <a:r>
              <a:rPr lang="ru-RU" sz="2400" dirty="0" smtClean="0"/>
              <a:t>675(д, е, ж, з).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8A260F8-C72C-41D4-8020-F92EF1931D34}"/>
              </a:ext>
            </a:extLst>
          </p:cNvPr>
          <p:cNvSpPr/>
          <p:nvPr/>
        </p:nvSpPr>
        <p:spPr>
          <a:xfrm>
            <a:off x="196799" y="783288"/>
            <a:ext cx="44818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Ответьте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Какое из заданий, выполненных на уроке, больше всего понравилось?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Какие из заданий, выполненных на уроке, вызвали затруднения?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Приводить примеры уравнений с</a:t>
            </a:r>
          </a:p>
          <a:p>
            <a:r>
              <a:rPr lang="ru-RU" dirty="0"/>
              <a:t>двумя переменными.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00" y="1340768"/>
            <a:ext cx="7705725" cy="771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296480"/>
              </p:ext>
            </p:extLst>
          </p:nvPr>
        </p:nvGraphicFramePr>
        <p:xfrm>
          <a:off x="108000" y="586636"/>
          <a:ext cx="8928000" cy="593870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  <a:gridCol w="4824040"/>
              </a:tblGrid>
              <a:tr h="3940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УРАВНЕНИЕ С ДВУМЯ ПЕРЕМЕННЫМИ И ЕГО ГРАФИК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789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 +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by =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),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Решением уравнения с двумя переменными называется пара значений переменных, обращающая это уравнение в верное равенство.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Равносильные уравнения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68291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Графиком уравнения с двумя переменными называется множество точек координатной плоскости, координаты которых обращают уравнение в верное равенство.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227949">
                <a:tc gridSpan="3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4265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844825"/>
            <a:ext cx="2319103" cy="7920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736" y="3933056"/>
            <a:ext cx="4019550" cy="381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998369"/>
            <a:ext cx="2971800" cy="23336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328695"/>
              </p:ext>
            </p:extLst>
          </p:nvPr>
        </p:nvGraphicFramePr>
        <p:xfrm>
          <a:off x="108000" y="508908"/>
          <a:ext cx="8928000" cy="4509988"/>
        </p:xfrm>
        <a:graphic>
          <a:graphicData uri="http://schemas.openxmlformats.org/drawingml/2006/table">
            <a:tbl>
              <a:tblPr/>
              <a:tblGrid>
                <a:gridCol w="338388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554412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УРАВНЕНИЕ С ДВУМЯ ПЕРЕМЕННЫМИ И ЕГО ГРАФИК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3747988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 </a:t>
                      </a:r>
                      <a:r>
                        <a:rPr lang="ru-RU" sz="1800" b="0" i="1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— 2у =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Парабола</a:t>
                      </a:r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</a:t>
                      </a:r>
                      <a:r>
                        <a:rPr lang="ru-RU" sz="1800" b="0" i="1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ху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—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 = 0      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Гипербола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2736"/>
            <a:ext cx="78009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1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734154"/>
              </p:ext>
            </p:extLst>
          </p:nvPr>
        </p:nvGraphicFramePr>
        <p:xfrm>
          <a:off x="108000" y="406420"/>
          <a:ext cx="8928000" cy="3388340"/>
        </p:xfrm>
        <a:graphic>
          <a:graphicData uri="http://schemas.openxmlformats.org/drawingml/2006/table">
            <a:tbl>
              <a:tblPr/>
              <a:tblGrid>
                <a:gridCol w="460801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4319984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УРАВНЕНИЕ С ДВУМЯ ПЕРЕМЕННЫМИ И ЕГО ГРАФИК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62634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Лемниската  Бернулли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Декартов  лист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" y="900000"/>
            <a:ext cx="87534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76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827584" y="2204864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838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827584" y="2204864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229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7145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4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190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4263950" y="900000"/>
            <a:ext cx="4648547" cy="115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694875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44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5623</TotalTime>
  <Words>262</Words>
  <Application>Microsoft Office PowerPoint</Application>
  <PresentationFormat>Экран (4:3)</PresentationFormat>
  <Paragraphs>51</Paragraphs>
  <Slides>12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806</cp:revision>
  <dcterms:created xsi:type="dcterms:W3CDTF">2021-10-31T04:25:13Z</dcterms:created>
  <dcterms:modified xsi:type="dcterms:W3CDTF">2024-12-13T05:37:42Z</dcterms:modified>
</cp:coreProperties>
</file>