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99" r:id="rId3"/>
    <p:sldId id="331" r:id="rId4"/>
    <p:sldId id="400" r:id="rId5"/>
    <p:sldId id="401" r:id="rId6"/>
    <p:sldId id="272" r:id="rId7"/>
    <p:sldId id="402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 (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3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71" y="548680"/>
            <a:ext cx="8953500" cy="1590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27, </a:t>
            </a:r>
            <a:r>
              <a:rPr lang="ru-RU" sz="2400" dirty="0"/>
              <a:t>№ </a:t>
            </a:r>
            <a:r>
              <a:rPr lang="ru-RU" sz="2400" dirty="0" smtClean="0"/>
              <a:t>665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A090B614-9EF7-495F-85F3-6B6E549A98AB}"/>
              </a:ext>
            </a:extLst>
          </p:cNvPr>
          <p:cNvSpPr/>
          <p:nvPr/>
        </p:nvSpPr>
        <p:spPr>
          <a:xfrm>
            <a:off x="119630" y="548680"/>
            <a:ext cx="4176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Ответьте 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Какое задание вам больше всего понравилось?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Какое задание вызвало затруднение?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алгебраически текстовые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задачи, сводящиеся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 решению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квадратных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дробных уравнений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338131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1" y="1268760"/>
            <a:ext cx="7115175" cy="1057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12646"/>
              </p:ext>
            </p:extLst>
          </p:nvPr>
        </p:nvGraphicFramePr>
        <p:xfrm>
          <a:off x="108000" y="586636"/>
          <a:ext cx="8928000" cy="536264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50430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09634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25" y="1484784"/>
            <a:ext cx="7686675" cy="1038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53097"/>
            <a:ext cx="6448425" cy="29241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716016" y="5373216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490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700119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00024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96044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424" y="1368000"/>
            <a:ext cx="7648575" cy="1009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66" y="2304000"/>
            <a:ext cx="6210300" cy="3990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843808" y="5805264"/>
            <a:ext cx="2232248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26501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200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5505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80000" y="2564904"/>
            <a:ext cx="8280432" cy="5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94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76672"/>
            <a:ext cx="8953500" cy="24860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1933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5654</TotalTime>
  <Words>183</Words>
  <Application>Microsoft Office PowerPoint</Application>
  <PresentationFormat>Экран (4:3)</PresentationFormat>
  <Paragraphs>44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2024-12-11T03:48:27Z</dcterms:modified>
</cp:coreProperties>
</file>