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Неполные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квадратные уравнения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 7</a:t>
            </a:r>
            <a:r>
              <a:rPr lang="en-US" sz="2400" dirty="0" smtClean="0"/>
              <a:t> </a:t>
            </a:r>
            <a:r>
              <a:rPr lang="ru-RU" sz="2400" dirty="0" smtClean="0"/>
              <a:t>, п 20, </a:t>
            </a:r>
            <a:r>
              <a:rPr lang="ru-RU" sz="2400"/>
              <a:t>№ </a:t>
            </a:r>
            <a:r>
              <a:rPr lang="ru-RU" sz="2400" smtClean="0"/>
              <a:t>511(г, д, е), 519(в</a:t>
            </a:r>
            <a:r>
              <a:rPr lang="ru-RU" sz="2400" dirty="0" smtClean="0"/>
              <a:t>, </a:t>
            </a:r>
            <a:r>
              <a:rPr lang="ru-RU" sz="2400" smtClean="0"/>
              <a:t>г).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56B0675-5A8C-4752-A753-86CEA1A8C060}"/>
              </a:ext>
            </a:extLst>
          </p:cNvPr>
          <p:cNvSpPr/>
          <p:nvPr/>
        </p:nvSpPr>
        <p:spPr>
          <a:xfrm>
            <a:off x="189722" y="548680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активность своей работы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я: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активно работал(а);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работал(а), но не активно;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был(а) пассивен (пассивна).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2000" b="0" i="1" u="none" strike="noStrike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Уметь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квадратные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уравнения, используя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формулу корней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2132856"/>
            <a:ext cx="4430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.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747845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8" y="898805"/>
            <a:ext cx="7871718" cy="25301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403773"/>
              </p:ext>
            </p:extLst>
          </p:nvPr>
        </p:nvGraphicFramePr>
        <p:xfrm>
          <a:off x="108000" y="586636"/>
          <a:ext cx="8928000" cy="586670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НЕПОЛНЫЕ КВАДРАТНЫЕ УРАВНЕНИЯ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5461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- 1       +6        +1,4</a:t>
                      </a:r>
                      <a:r>
                        <a:rPr lang="en-US" sz="20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+8           -7                   +1    -4/9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приведённые квадратные уравнения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224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неполные квадратные уравнения </a:t>
                      </a:r>
                      <a:endParaRPr lang="ru-RU" sz="24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592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18" y="1675968"/>
            <a:ext cx="7229475" cy="647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766" y="1340768"/>
            <a:ext cx="2562225" cy="390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2924944"/>
            <a:ext cx="8705850" cy="1076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1094576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1941173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736000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4354319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313221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312727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6693701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87" y="4464000"/>
            <a:ext cx="7105650" cy="381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071" y="5439122"/>
            <a:ext cx="39338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434020"/>
              </p:ext>
            </p:extLst>
          </p:nvPr>
        </p:nvGraphicFramePr>
        <p:xfrm>
          <a:off x="108000" y="586636"/>
          <a:ext cx="8928000" cy="3892651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НЕПОЛНЫЕ КВАДРАТНЫЕ УРАВНЕНИЯ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5002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224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224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3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решения неполного квадратного уравнения раскладывают его левую часть на множители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72816"/>
            <a:ext cx="4933950" cy="466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92896"/>
            <a:ext cx="4629150" cy="41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67743"/>
            <a:ext cx="48101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8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067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703725" y="2124000"/>
            <a:ext cx="4756707" cy="944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772816"/>
            <a:ext cx="8953500" cy="3914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283968" y="5057776"/>
            <a:ext cx="4392488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04000"/>
            <a:ext cx="8953500" cy="1104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862" y="3429000"/>
            <a:ext cx="1100138" cy="162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6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419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790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806775"/>
            <a:ext cx="2381250" cy="2771775"/>
          </a:xfrm>
          <a:prstGeom prst="rect">
            <a:avLst/>
          </a:prstGeom>
        </p:spPr>
      </p:pic>
      <p:sp>
        <p:nvSpPr>
          <p:cNvPr id="4" name="Овал 3"/>
          <p:cNvSpPr>
            <a:spLocks noChangeAspect="1"/>
          </p:cNvSpPr>
          <p:nvPr/>
        </p:nvSpPr>
        <p:spPr>
          <a:xfrm>
            <a:off x="213342" y="620688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259928" y="2636912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5573</TotalTime>
  <Words>230</Words>
  <Application>Microsoft Office PowerPoint</Application>
  <PresentationFormat>Экран (4:3)</PresentationFormat>
  <Paragraphs>59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804</cp:revision>
  <dcterms:created xsi:type="dcterms:W3CDTF">2021-10-31T04:25:13Z</dcterms:created>
  <dcterms:modified xsi:type="dcterms:W3CDTF">2024-12-09T01:08:43Z</dcterms:modified>
</cp:coreProperties>
</file>