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99" r:id="rId3"/>
    <p:sldId id="331" r:id="rId4"/>
    <p:sldId id="400" r:id="rId5"/>
    <p:sldId id="401" r:id="rId6"/>
    <p:sldId id="403" r:id="rId7"/>
    <p:sldId id="272" r:id="rId8"/>
    <p:sldId id="383" r:id="rId9"/>
    <p:sldId id="349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Решение задач (</a:t>
            </a:r>
            <a:r>
              <a:rPr lang="en-US" sz="280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2</a:t>
            </a:r>
            <a:r>
              <a:rPr lang="ru-RU" sz="280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8680"/>
            <a:ext cx="8953500" cy="12668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9, п 27, </a:t>
            </a:r>
            <a:r>
              <a:rPr lang="ru-RU" sz="2400" dirty="0"/>
              <a:t>№ </a:t>
            </a:r>
            <a:r>
              <a:rPr lang="ru-RU" sz="2400" dirty="0" smtClean="0"/>
              <a:t>660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7739C03D-C897-40C1-8C9B-A5658BEDE8D2}"/>
              </a:ext>
            </a:extLst>
          </p:cNvPr>
          <p:cNvSpPr/>
          <p:nvPr/>
        </p:nvSpPr>
        <p:spPr>
          <a:xfrm>
            <a:off x="153338" y="620688"/>
            <a:ext cx="40507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mtClean="0">
                <a:latin typeface="Arial" pitchFamily="34" charset="0"/>
                <a:cs typeface="Arial" pitchFamily="34" charset="0"/>
              </a:rPr>
              <a:t>Продолжите </a:t>
            </a:r>
            <a:r>
              <a:rPr lang="ru-RU" dirty="0">
                <a:latin typeface="Arial" pitchFamily="34" charset="0"/>
                <a:cs typeface="Arial" pitchFamily="34" charset="0"/>
              </a:rPr>
              <a:t>высказывания об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Знания, полученные на уроке, мне необходимы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Я получил(а) полезную информацию о том, что ...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1" u="none" strike="noStrike" baseline="0" dirty="0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Важно!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Решать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алгебраически текстовые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задачи, сводящиеся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к решению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квадратных 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дробных уравнений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</a:t>
            </a:r>
            <a:endParaRPr lang="ru-RU" sz="2000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338131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371358"/>
            <a:ext cx="6981825" cy="1238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12646"/>
              </p:ext>
            </p:extLst>
          </p:nvPr>
        </p:nvGraphicFramePr>
        <p:xfrm>
          <a:off x="108000" y="586636"/>
          <a:ext cx="8928000" cy="5362644"/>
        </p:xfrm>
        <a:graphic>
          <a:graphicData uri="http://schemas.openxmlformats.org/drawingml/2006/table">
            <a:tbl>
              <a:tblPr/>
              <a:tblGrid>
                <a:gridCol w="122364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770436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РЕШЕНИЕ ЗАДАЧ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21387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Решение многих задач приводит к дробным рациональным уравнениям.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504300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1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3096344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325" y="1484784"/>
            <a:ext cx="7686675" cy="10382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953097"/>
            <a:ext cx="6448425" cy="2924175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4716016" y="5373216"/>
            <a:ext cx="118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4905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700119"/>
              </p:ext>
            </p:extLst>
          </p:nvPr>
        </p:nvGraphicFramePr>
        <p:xfrm>
          <a:off x="108000" y="586636"/>
          <a:ext cx="8928000" cy="5722684"/>
        </p:xfrm>
        <a:graphic>
          <a:graphicData uri="http://schemas.openxmlformats.org/drawingml/2006/table">
            <a:tbl>
              <a:tblPr/>
              <a:tblGrid>
                <a:gridCol w="122364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770436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РЕШЕНИЕ ЗАДАЧ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21387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Решение многих задач приводит к дробным рациональным уравнениям.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000244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2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3960440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424" y="1368000"/>
            <a:ext cx="7648575" cy="10096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866" y="2304000"/>
            <a:ext cx="6210300" cy="3990975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2843808" y="5805264"/>
            <a:ext cx="2232248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26501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879" y="2276872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76000"/>
            <a:ext cx="8953500" cy="2667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3429000"/>
            <a:ext cx="8953500" cy="2419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7424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" y="576000"/>
            <a:ext cx="8972550" cy="19431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288000" y="1700808"/>
            <a:ext cx="8352928" cy="79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" y="476672"/>
            <a:ext cx="8953500" cy="2590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27336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5649</TotalTime>
  <Words>193</Words>
  <Application>Microsoft Office PowerPoint</Application>
  <PresentationFormat>Экран (4:3)</PresentationFormat>
  <Paragraphs>44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805</cp:revision>
  <dcterms:created xsi:type="dcterms:W3CDTF">2021-10-31T04:25:13Z</dcterms:created>
  <dcterms:modified xsi:type="dcterms:W3CDTF">2024-12-11T03:47:42Z</dcterms:modified>
</cp:coreProperties>
</file>