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01" r:id="rId5"/>
    <p:sldId id="272" r:id="rId6"/>
    <p:sldId id="399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109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eninvg07.narod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6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3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дробных рациональных уравнений</a:t>
            </a:r>
            <a:r>
              <a:rPr lang="en-US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9, п 26, </a:t>
            </a:r>
            <a:r>
              <a:rPr lang="ru-RU" sz="2400" dirty="0"/>
              <a:t>№ </a:t>
            </a:r>
            <a:r>
              <a:rPr lang="ru-RU" sz="2400" dirty="0" smtClean="0"/>
              <a:t>640(в, г), 642(б)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BA7D9423-18FC-466E-B6B0-D9661E7EBED1}"/>
              </a:ext>
            </a:extLst>
          </p:cNvPr>
          <p:cNvSpPr/>
          <p:nvPr/>
        </p:nvSpPr>
        <p:spPr>
          <a:xfrm>
            <a:off x="108000" y="548680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У меня получилось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Меня удивило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Теперь я умею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u="none" strike="noStrike" baseline="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</a:t>
            </a:r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Решать дробные рациональные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уравнения, сводящиеся к линейным и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квадратным, исключать посторонние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корни.</a:t>
            </a:r>
            <a:r>
              <a:rPr lang="ru-RU" sz="20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91659"/>
            <a:ext cx="2676525" cy="1381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634546"/>
            <a:ext cx="28575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00011"/>
              </p:ext>
            </p:extLst>
          </p:nvPr>
        </p:nvGraphicFramePr>
        <p:xfrm>
          <a:off x="108000" y="586636"/>
          <a:ext cx="8928000" cy="5255220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  <a:gridCol w="5112072"/>
              </a:tblGrid>
              <a:tr h="46610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ДРОБНЫХ РАЦИОНАЛЬНЫХ УРАВНЕНИЙ</a:t>
                      </a:r>
                      <a:endParaRPr lang="ru-RU" sz="20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64807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Рациональное уравнение, в котором левая или правая часть является дробным выражением, называют </a:t>
                      </a:r>
                      <a:r>
                        <a:rPr lang="ru-RU" sz="1600" b="0" i="1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дробным</a:t>
                      </a:r>
                      <a:endParaRPr lang="ru-RU" sz="16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 gridSpan="3">
                  <a:txBody>
                    <a:bodyPr/>
                    <a:lstStyle/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 решении дробных рациональных уравнений целесообразно поступать следующим образом: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найти общий знаменатель дробей, входящих в уравнение;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умножить обе части уравнения на общий знаменатель;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3) решить получившееся целое уравнение;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4) исключить из его корней те, которые обращают в нуль общий знаменатель. </a:t>
                      </a:r>
                      <a:endParaRPr lang="ru-RU" sz="16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71091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Умножим обе части уравнения на наименьший общий знаменатель  входящих в него дробей, </a:t>
                      </a:r>
                    </a:p>
                    <a:p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т. е. на число 6. </a:t>
                      </a:r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8187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                             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Умножим обе части уравнения на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общий знаменатель дробей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Умножим обе части уравнения на общий знаменатель дробей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39" y="2996952"/>
            <a:ext cx="2413893" cy="75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39" y="3852000"/>
            <a:ext cx="3066000" cy="75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725144"/>
            <a:ext cx="4706665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6305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139" y="216000"/>
            <a:ext cx="2200275" cy="32575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95536" y="2286109"/>
            <a:ext cx="6264000" cy="1370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2266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138" y="3068960"/>
            <a:ext cx="2200275" cy="32575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195736" y="90872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55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500312"/>
            <a:ext cx="8953500" cy="1857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005064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190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645024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82681"/>
            <a:ext cx="8972550" cy="2962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5592</TotalTime>
  <Words>274</Words>
  <Application>Microsoft Office PowerPoint</Application>
  <PresentationFormat>Экран (4:3)</PresentationFormat>
  <Paragraphs>57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806</cp:revision>
  <dcterms:created xsi:type="dcterms:W3CDTF">2021-10-31T04:25:13Z</dcterms:created>
  <dcterms:modified xsi:type="dcterms:W3CDTF">2024-12-11T03:46:18Z</dcterms:modified>
</cp:coreProperties>
</file>