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99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0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eninvg07.narod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3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дробных рациональных уравнений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26, </a:t>
            </a:r>
            <a:r>
              <a:rPr lang="ru-RU" sz="2400" dirty="0"/>
              <a:t>№ </a:t>
            </a:r>
            <a:r>
              <a:rPr lang="ru-RU" sz="2400" dirty="0" smtClean="0"/>
              <a:t>637(в, г), 649(в, г)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6668709C-AB7C-40C0-AAF1-0AF37F5E4B97}"/>
              </a:ext>
            </a:extLst>
          </p:cNvPr>
          <p:cNvSpPr/>
          <p:nvPr/>
        </p:nvSpPr>
        <p:spPr>
          <a:xfrm>
            <a:off x="124603" y="476672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Самым интересным на уроке для меня было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научился (научилась)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Я хотел(а) бы ещё узнать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4. Мне понравилось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5. Мне не понравилось 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дробные рациональные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уравнения, сводящиеся к линейным и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квадратным, исключать посторонние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корни.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3245"/>
            <a:ext cx="8280920" cy="48581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00011"/>
              </p:ext>
            </p:extLst>
          </p:nvPr>
        </p:nvGraphicFramePr>
        <p:xfrm>
          <a:off x="108000" y="586636"/>
          <a:ext cx="8928000" cy="5255220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  <a:gridCol w="5112072"/>
              </a:tblGrid>
              <a:tr h="4661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ДРОБНЫХ РАЦИОНАЛЬНЫХ УРАВНЕНИЙ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64807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Рациональное уравнение, в котором левая или правая часть является дробным выражением, называют </a:t>
                      </a:r>
                      <a:r>
                        <a:rPr lang="ru-RU" sz="1600" b="0" i="1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дробным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 gridSpan="3"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решении дробных рациональных уравнений целесообразно поступать следующим образом: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найти общий знаменатель дробей, входящих в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умножить обе части уравнения на общий знаменатель;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3) решить получившееся целое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4) исключить из его корней те, которые обращают в нуль общий знаменатель.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7109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Умножим обе части уравнения на наименьший общий знаменатель  входящих в него дробей, </a:t>
                      </a:r>
                    </a:p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т. е. на число 6. 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8187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             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общий знаменатель дробей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 общий знаменатель дробей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2996952"/>
            <a:ext cx="2413893" cy="75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3852000"/>
            <a:ext cx="3066000" cy="75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470666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5010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3999" y="4347132"/>
            <a:ext cx="6741707" cy="1167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707" y="2240868"/>
            <a:ext cx="160502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5343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300138"/>
            <a:ext cx="1605020" cy="237626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67544" y="4653135"/>
            <a:ext cx="6264000" cy="1158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34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57312"/>
            <a:ext cx="8953500" cy="4143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4437112"/>
            <a:ext cx="87129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266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212976"/>
            <a:ext cx="2381250" cy="2771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72550" cy="2428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5593</TotalTime>
  <Words>296</Words>
  <Application>Microsoft Office PowerPoint</Application>
  <PresentationFormat>Экран (4:3)</PresentationFormat>
  <Paragraphs>59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803</cp:revision>
  <dcterms:created xsi:type="dcterms:W3CDTF">2021-10-31T04:25:13Z</dcterms:created>
  <dcterms:modified xsi:type="dcterms:W3CDTF">2024-12-11T03:45:46Z</dcterms:modified>
</cp:coreProperties>
</file>