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99" r:id="rId3"/>
    <p:sldId id="331" r:id="rId4"/>
    <p:sldId id="401" r:id="rId5"/>
    <p:sldId id="272" r:id="rId6"/>
    <p:sldId id="402" r:id="rId7"/>
    <p:sldId id="403" r:id="rId8"/>
    <p:sldId id="404" r:id="rId9"/>
    <p:sldId id="383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5" Type="http://schemas.openxmlformats.org/officeDocument/2006/relationships/image" Target="../media/image6.jpe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Дробные рациональные уравнения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59" y="692696"/>
            <a:ext cx="8972550" cy="1066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9, п 26, </a:t>
            </a:r>
            <a:r>
              <a:rPr lang="ru-RU" sz="2400" dirty="0"/>
              <a:t>№ </a:t>
            </a:r>
            <a:r>
              <a:rPr lang="ru-RU" sz="2400" dirty="0" smtClean="0"/>
              <a:t>635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73749016-05DC-44AC-9A98-1EA9027321C8}"/>
              </a:ext>
            </a:extLst>
          </p:cNvPr>
          <p:cNvSpPr/>
          <p:nvPr/>
        </p:nvSpPr>
        <p:spPr>
          <a:xfrm>
            <a:off x="162083" y="548680"/>
            <a:ext cx="440991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Выскажите предположение о том, каким будет для вас домашнее задание.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Я думаю, что домашнее задание для меня будет: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а) лёгким/трудным;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б) интересным/не интересным.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1" u="none" strike="noStrike" baseline="0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Важно</a:t>
            </a:r>
            <a:r>
              <a:rPr lang="ru-RU" sz="2000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Решать дробные рациональные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уравнения, сводящиеся к линейным и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квадратным, исключать посторонние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корни.</a:t>
            </a:r>
            <a:r>
              <a:rPr lang="ru-RU" sz="2000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191940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340768"/>
            <a:ext cx="8572500" cy="31337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077072"/>
            <a:ext cx="285750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7521"/>
              </p:ext>
            </p:extLst>
          </p:nvPr>
        </p:nvGraphicFramePr>
        <p:xfrm>
          <a:off x="108000" y="586636"/>
          <a:ext cx="8928000" cy="5255220"/>
        </p:xfrm>
        <a:graphic>
          <a:graphicData uri="http://schemas.openxmlformats.org/drawingml/2006/table">
            <a:tbl>
              <a:tblPr/>
              <a:tblGrid>
                <a:gridCol w="122364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  <a:gridCol w="5112072"/>
              </a:tblGrid>
              <a:tr h="46610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РЕШЕНИЕ ДРОБНЫХ РАЦИОНАЛЬНЫХ УРАВНЕНИЙ</a:t>
                      </a:r>
                      <a:endParaRPr lang="ru-RU" sz="20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648072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Рациональное уравнение, в котором левая или правая часть является дробным выражением, называют </a:t>
                      </a:r>
                      <a:r>
                        <a:rPr lang="ru-RU" sz="1600" b="0" i="1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дробным</a:t>
                      </a:r>
                      <a:endParaRPr lang="ru-RU" sz="16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673163">
                <a:tc gridSpan="3">
                  <a:txBody>
                    <a:bodyPr/>
                    <a:lstStyle/>
                    <a:p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 решении дробных рациональных уравнений целесообразно поступать следующим образом: 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найти общий знаменатель дробей, входящих в уравнение; 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2) умножить обе части уравнения на общий знаменатель; 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3) решить получившееся целое уравнение; 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4) исключить из его корней те, которые обращают в нуль общий знаменатель. </a:t>
                      </a:r>
                      <a:endParaRPr lang="ru-RU" sz="16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710912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Умножим обе части уравнения на наименьший общий знаменатель  входящих в него дробей, </a:t>
                      </a:r>
                    </a:p>
                    <a:p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т. е. на число 6. </a:t>
                      </a:r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  <a:tr h="8187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                             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Умножим обе части уравнения на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общий знаменатель дробей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1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3</a:t>
                      </a:r>
                    </a:p>
                    <a:p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Умножим обе части уравнения на общий знаменатель дробей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39" y="2996952"/>
            <a:ext cx="2413893" cy="75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39" y="3852000"/>
            <a:ext cx="3066000" cy="75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725144"/>
            <a:ext cx="4706665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09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41529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76000"/>
            <a:ext cx="8953500" cy="36671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56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724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57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4143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34842" y="3052285"/>
            <a:ext cx="7533502" cy="151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38" y="1603583"/>
            <a:ext cx="1264562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88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166812"/>
            <a:ext cx="8953500" cy="4524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5575</TotalTime>
  <Words>275</Words>
  <Application>Microsoft Office PowerPoint</Application>
  <PresentationFormat>Экран (4:3)</PresentationFormat>
  <Paragraphs>58</Paragraphs>
  <Slides>11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800</cp:revision>
  <dcterms:created xsi:type="dcterms:W3CDTF">2021-10-31T04:25:13Z</dcterms:created>
  <dcterms:modified xsi:type="dcterms:W3CDTF">2024-12-11T03:45:10Z</dcterms:modified>
</cp:coreProperties>
</file>