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99" r:id="rId5"/>
    <p:sldId id="272" r:id="rId6"/>
    <p:sldId id="383" r:id="rId7"/>
    <p:sldId id="349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Разложение квадратного трехчлена 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на множители (3)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Важно!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Уметь  создавать обобщения, устанавливать аналогии, делать выводы.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6" y="935143"/>
            <a:ext cx="3672000" cy="206293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643252"/>
              </p:ext>
            </p:extLst>
          </p:nvPr>
        </p:nvGraphicFramePr>
        <p:xfrm>
          <a:off x="108000" y="586636"/>
          <a:ext cx="8928000" cy="5485348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32208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РАЗЛОЖЕНИЕ КВАДРАТНОГО ТРЕХЧЛЕНА НА МНОЖИТЕЛИ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28588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ТЕОРЕМА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928236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13463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261607">
                <a:tc gridSpan="2">
                  <a:txBody>
                    <a:bodyPr/>
                    <a:lstStyle/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если квадратный трёхчлен не имеет корней, то его нельзя разложить на множители, являющиеся многочленами первой степени.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63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471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1EDF8"/>
              </a:clrFrom>
              <a:clrTo>
                <a:srgbClr val="D1ED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404000"/>
            <a:ext cx="8572500" cy="8763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1" y="3816000"/>
            <a:ext cx="5074365" cy="504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49" y="4437111"/>
            <a:ext cx="5476864" cy="468000"/>
          </a:xfrm>
          <a:prstGeom prst="rect">
            <a:avLst/>
          </a:prstGeom>
        </p:spPr>
      </p:pic>
      <p:sp>
        <p:nvSpPr>
          <p:cNvPr id="11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4716016" y="3906000"/>
            <a:ext cx="23042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4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436096" y="4500000"/>
            <a:ext cx="197802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000" y="5111277"/>
            <a:ext cx="6518617" cy="828000"/>
          </a:xfrm>
          <a:prstGeom prst="rect">
            <a:avLst/>
          </a:prstGeom>
        </p:spPr>
      </p:pic>
      <p:sp>
        <p:nvSpPr>
          <p:cNvPr id="15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7128000" y="5184000"/>
            <a:ext cx="1188000" cy="68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1017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038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51520" y="3008111"/>
            <a:ext cx="8208912" cy="5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563368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495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372825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819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1657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8, </a:t>
            </a:r>
            <a:r>
              <a:rPr lang="ru-RU" sz="2400" smtClean="0"/>
              <a:t>п 25, </a:t>
            </a:r>
            <a:r>
              <a:rPr lang="ru-RU" sz="2400"/>
              <a:t>№ </a:t>
            </a:r>
            <a:r>
              <a:rPr lang="ru-RU" sz="2400" smtClean="0"/>
              <a:t>627</a:t>
            </a:r>
            <a:r>
              <a:rPr lang="ru-RU" sz="240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62068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Доказательство называется строгим, если таковым его считает большинство математиков.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(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Моррис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Клайн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5520</TotalTime>
  <Words>170</Words>
  <Application>Microsoft Office PowerPoint</Application>
  <PresentationFormat>Экран (4:3)</PresentationFormat>
  <Paragraphs>39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802</cp:revision>
  <dcterms:created xsi:type="dcterms:W3CDTF">2021-10-31T04:25:13Z</dcterms:created>
  <dcterms:modified xsi:type="dcterms:W3CDTF">2024-12-10T05:10:57Z</dcterms:modified>
</cp:coreProperties>
</file>