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99" r:id="rId5"/>
    <p:sldId id="272" r:id="rId6"/>
    <p:sldId id="383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Разложение квадратного трехчлена на множители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Уметь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раскладывать на множители квадратный̆ трёхчлен с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неотрицательным дискриминантом.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99983"/>
            <a:ext cx="3924000" cy="208723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643252"/>
              </p:ext>
            </p:extLst>
          </p:nvPr>
        </p:nvGraphicFramePr>
        <p:xfrm>
          <a:off x="108000" y="586636"/>
          <a:ext cx="8928000" cy="548534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РАЗЛОЖЕНИЕ КВАДРАТНОГО ТРЕХЧЛЕНА НА МНОЖИТЕЛИ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8588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ТЕОРЕМА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92823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261607">
                <a:tc gridSpan="2"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квадратный трёхчлен не имеет корней, то его нельзя разложить на множители, являющиеся многочленами первой степени.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47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1EDF8"/>
              </a:clrFrom>
              <a:clrTo>
                <a:srgbClr val="D1E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404000"/>
            <a:ext cx="8572500" cy="876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816000"/>
            <a:ext cx="5074365" cy="5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49" y="4437111"/>
            <a:ext cx="5476864" cy="46800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4716016" y="3906000"/>
            <a:ext cx="23042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436096" y="4500000"/>
            <a:ext cx="197802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00" y="5111277"/>
            <a:ext cx="6518617" cy="828000"/>
          </a:xfrm>
          <a:prstGeom prst="rect">
            <a:avLst/>
          </a:prstGeom>
        </p:spPr>
      </p:pic>
      <p:sp>
        <p:nvSpPr>
          <p:cNvPr id="1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128000" y="5184000"/>
            <a:ext cx="118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1017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638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5508104" y="3645024"/>
            <a:ext cx="18722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341880"/>
            <a:ext cx="1583680" cy="234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466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56992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933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8, </a:t>
            </a:r>
            <a:r>
              <a:rPr lang="ru-RU" sz="2400" smtClean="0"/>
              <a:t>п 25, </a:t>
            </a:r>
            <a:r>
              <a:rPr lang="ru-RU" sz="2400"/>
              <a:t>№ </a:t>
            </a:r>
            <a:r>
              <a:rPr lang="ru-RU" sz="2400" smtClean="0"/>
              <a:t>624(д, е)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983942A-8158-4135-A71E-079F39995400}"/>
              </a:ext>
            </a:extLst>
          </p:cNvPr>
          <p:cNvSpPr/>
          <p:nvPr/>
        </p:nvSpPr>
        <p:spPr>
          <a:xfrm>
            <a:off x="259077" y="620688"/>
            <a:ext cx="42674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Каким был урок: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познавательным;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полезным;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интересным?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175</Words>
  <Application>Microsoft Office PowerPoint</Application>
  <PresentationFormat>Экран (4:3)</PresentationFormat>
  <Paragraphs>41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800</cp:revision>
  <dcterms:created xsi:type="dcterms:W3CDTF">2021-10-31T04:25:13Z</dcterms:created>
  <dcterms:modified xsi:type="dcterms:W3CDTF">2024-12-10T05:09:24Z</dcterms:modified>
</cp:coreProperties>
</file>