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7" r:id="rId2"/>
    <p:sldId id="308" r:id="rId3"/>
    <p:sldId id="331" r:id="rId4"/>
    <p:sldId id="301" r:id="rId5"/>
    <p:sldId id="272" r:id="rId6"/>
    <p:sldId id="383" r:id="rId7"/>
    <p:sldId id="385" r:id="rId8"/>
    <p:sldId id="29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Разложение квадратного трехчлена на множители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</a:t>
            </a:r>
            <a:r>
              <a:rPr lang="ru-RU" sz="2400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 </a:t>
            </a:r>
            <a:r>
              <a:rPr lang="ru-RU" sz="2400" b="0" i="1" u="none" strike="noStrik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Уметь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раскладывать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множители квадратный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̆ трёхчлен с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неотрицательным дискриминантом.</a:t>
            </a:r>
            <a:r>
              <a:rPr lang="ru-RU" sz="2400" b="0" i="1" u="none" strike="noStrik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0" i="1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09263"/>
            <a:ext cx="7812000" cy="15884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781593"/>
              </p:ext>
            </p:extLst>
          </p:nvPr>
        </p:nvGraphicFramePr>
        <p:xfrm>
          <a:off x="108000" y="586636"/>
          <a:ext cx="8928000" cy="548534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РАЗЛОЖЕНИЕ КВАДРАТНОГО ТРЕХЧЛЕНА НА МНОЖИТЕЛИ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28588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ТЕОРЕМА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92823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261607">
                <a:tc gridSpan="2">
                  <a:txBody>
                    <a:bodyPr/>
                    <a:lstStyle/>
                    <a:p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квадратный трёхчлен не имеет корней, то его нельзя разложить на множители, являющиеся многочленами первой степени.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471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3</a:t>
                      </a:r>
                    </a:p>
                    <a:p>
                      <a:endParaRPr lang="ru-RU" sz="2000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1EDF8"/>
              </a:clrFrom>
              <a:clrTo>
                <a:srgbClr val="D1E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404000"/>
            <a:ext cx="8572500" cy="876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3816000"/>
            <a:ext cx="5074365" cy="5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49" y="4437111"/>
            <a:ext cx="5476864" cy="46800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4716016" y="3906000"/>
            <a:ext cx="230425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436096" y="4500000"/>
            <a:ext cx="197802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00" y="5111277"/>
            <a:ext cx="6518617" cy="828000"/>
          </a:xfrm>
          <a:prstGeom prst="rect">
            <a:avLst/>
          </a:prstGeom>
        </p:spPr>
      </p:pic>
      <p:sp>
        <p:nvSpPr>
          <p:cNvPr id="1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7128000" y="5184000"/>
            <a:ext cx="118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181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300192" y="836712"/>
            <a:ext cx="26642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2790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8" y="548680"/>
            <a:ext cx="8953500" cy="15811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8, п 25, </a:t>
            </a:r>
            <a:r>
              <a:rPr lang="ru-RU" sz="2400" dirty="0" smtClean="0"/>
              <a:t>№ </a:t>
            </a:r>
            <a:r>
              <a:rPr lang="ru-RU" sz="2400" smtClean="0"/>
              <a:t>617(ж, з, и)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6929" y="8367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Если теорему так и не смогли доказать, она становится аксиомой.</a:t>
            </a:r>
          </a:p>
          <a:p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Евклид)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5562</TotalTime>
  <Words>171</Words>
  <Application>Microsoft Office PowerPoint</Application>
  <PresentationFormat>Экран (4:3)</PresentationFormat>
  <Paragraphs>38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804</cp:revision>
  <dcterms:created xsi:type="dcterms:W3CDTF">2021-10-31T04:25:13Z</dcterms:created>
  <dcterms:modified xsi:type="dcterms:W3CDTF">2024-12-10T05:07:47Z</dcterms:modified>
</cp:coreProperties>
</file>