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272" r:id="rId6"/>
    <p:sldId id="400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Квадратный трехчлен и его корни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8, п 24, </a:t>
            </a:r>
            <a:r>
              <a:rPr lang="ru-RU" sz="2400"/>
              <a:t>№ </a:t>
            </a:r>
            <a:r>
              <a:rPr lang="ru-RU" sz="2400" smtClean="0"/>
              <a:t>614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60DEE2D-CD7E-418C-B58F-302AA3F4D008}"/>
              </a:ext>
            </a:extLst>
          </p:cNvPr>
          <p:cNvSpPr/>
          <p:nvPr/>
        </p:nvSpPr>
        <p:spPr>
          <a:xfrm>
            <a:off x="179512" y="620688"/>
            <a:ext cx="40856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Умей </a:t>
            </a:r>
            <a:r>
              <a:rPr lang="ru-RU" dirty="0">
                <a:latin typeface="Arial" pitchFamily="34" charset="0"/>
                <a:cs typeface="Arial" pitchFamily="34" charset="0"/>
              </a:rPr>
              <a:t>сравнивать, анализировать,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обобщать, используя разные основания, моделировать выбор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способов деятельности, группировать.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Умей!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Распознавать квадратный̆ трёхчлен</a:t>
            </a:r>
            <a:endParaRPr lang="ru-RU" sz="24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85690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0000"/>
            <a:ext cx="8028000" cy="247673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570528"/>
              </p:ext>
            </p:extLst>
          </p:nvPr>
        </p:nvGraphicFramePr>
        <p:xfrm>
          <a:off x="108000" y="586636"/>
          <a:ext cx="8928000" cy="413850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3220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КВАДРАТНЫЙ ТРЕХЧЛЕН И ЕГО КОРНИ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3298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151216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19" y="1484784"/>
            <a:ext cx="8410575" cy="1095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708920"/>
            <a:ext cx="7162800" cy="409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33" y="3284990"/>
            <a:ext cx="8712000" cy="119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3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6038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238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315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762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1362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190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6" y="3911500"/>
            <a:ext cx="2381250" cy="27717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64808" y="620688"/>
            <a:ext cx="440768" cy="440768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1897295"/>
            <a:ext cx="440768" cy="440768"/>
          </a:xfrm>
          <a:prstGeom prst="ellipse">
            <a:avLst/>
          </a:prstGeom>
          <a:solidFill>
            <a:schemeClr val="bg1"/>
          </a:solidFill>
          <a:ln w="6350"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5569</TotalTime>
  <Words>142</Words>
  <Application>Microsoft Office PowerPoint</Application>
  <PresentationFormat>Экран (4:3)</PresentationFormat>
  <Paragraphs>36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800</cp:revision>
  <dcterms:created xsi:type="dcterms:W3CDTF">2021-10-31T04:25:13Z</dcterms:created>
  <dcterms:modified xsi:type="dcterms:W3CDTF">2024-12-10T05:05:43Z</dcterms:modified>
</cp:coreProperties>
</file>