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7" r:id="rId2"/>
    <p:sldId id="308" r:id="rId3"/>
    <p:sldId id="331" r:id="rId4"/>
    <p:sldId id="301" r:id="rId5"/>
    <p:sldId id="272" r:id="rId6"/>
    <p:sldId id="399" r:id="rId7"/>
    <p:sldId id="383" r:id="rId8"/>
    <p:sldId id="385" r:id="rId9"/>
    <p:sldId id="29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microsoft.com/office/2007/relationships/hdphoto" Target="../media/hdphoto4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Квадратный трехчлен и его корни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1" u="none" strike="noStrike" baseline="0" dirty="0" smtClean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Умей!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Распознавать квадратный̆ трёхчлен.</a:t>
            </a:r>
            <a:r>
              <a:rPr lang="ru-RU" sz="2400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429000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7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73" y="900000"/>
            <a:ext cx="2792915" cy="182427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087552"/>
              </p:ext>
            </p:extLst>
          </p:nvPr>
        </p:nvGraphicFramePr>
        <p:xfrm>
          <a:off x="108000" y="586636"/>
          <a:ext cx="8928000" cy="4138508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</a:tblGrid>
              <a:tr h="32208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КВАДРАТНЫЙ ТРЕХЧЛЕН И ЕГО КОРНИ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138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32980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1512168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19" y="1484784"/>
            <a:ext cx="8410575" cy="1095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708920"/>
            <a:ext cx="7162800" cy="409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33" y="3284990"/>
            <a:ext cx="8712000" cy="119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46482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3703725" y="4644000"/>
            <a:ext cx="3168000" cy="4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8385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3915444"/>
            <a:ext cx="1871712" cy="277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92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2971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097855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35147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764704"/>
            <a:ext cx="440768" cy="440768"/>
          </a:xfrm>
          <a:prstGeom prst="ellipse">
            <a:avLst/>
          </a:prstGeom>
          <a:solidFill>
            <a:schemeClr val="bg1"/>
          </a:solidFill>
          <a:ln w="6350" cmpd="sng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1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2338063"/>
            <a:ext cx="440768" cy="440768"/>
          </a:xfrm>
          <a:prstGeom prst="ellipse">
            <a:avLst/>
          </a:prstGeom>
          <a:solidFill>
            <a:schemeClr val="bg1"/>
          </a:solidFill>
          <a:ln w="6350" cmpd="sng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2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8, п 24, </a:t>
            </a:r>
            <a:r>
              <a:rPr lang="ru-RU" sz="2400" dirty="0"/>
              <a:t>№ </a:t>
            </a:r>
            <a:r>
              <a:rPr lang="ru-RU" sz="2400" smtClean="0"/>
              <a:t>603(в, г</a:t>
            </a:r>
            <a:r>
              <a:rPr lang="ru-RU" sz="2400" dirty="0" smtClean="0"/>
              <a:t>)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89CD19E-F9B7-43AB-96ED-BBB9BD2B6DF7}"/>
              </a:ext>
            </a:extLst>
          </p:cNvPr>
          <p:cNvSpPr/>
          <p:nvPr/>
        </p:nvSpPr>
        <p:spPr>
          <a:xfrm>
            <a:off x="251520" y="692696"/>
            <a:ext cx="46085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Выберите утверждения, которые характеризуют данный урок.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На уроке я узнал(а) новую информацию.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Урок длился медленно.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3. Задания на уроке были интересные.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4. Мне понравилось работать на уроке в команде.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5570</TotalTime>
  <Words>164</Words>
  <Application>Microsoft Office PowerPoint</Application>
  <PresentationFormat>Экран (4:3)</PresentationFormat>
  <Paragraphs>36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802</cp:revision>
  <dcterms:created xsi:type="dcterms:W3CDTF">2021-10-31T04:25:13Z</dcterms:created>
  <dcterms:modified xsi:type="dcterms:W3CDTF">2024-12-10T05:04:14Z</dcterms:modified>
</cp:coreProperties>
</file>