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99" r:id="rId4"/>
    <p:sldId id="272" r:id="rId5"/>
    <p:sldId id="404" r:id="rId6"/>
    <p:sldId id="385" r:id="rId7"/>
    <p:sldId id="40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59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3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B540FE2-080F-DB7A-ECD9-29112B2186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3" y="1986485"/>
            <a:ext cx="5938019" cy="7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математически описывать процессы, выражая их через формулы, а также изображать через график функции</a:t>
            </a:r>
            <a:endParaRPr lang="ru-RU" sz="18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79823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307183" y="836712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2C5B49-92B0-F388-51AF-4F651726A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40" y="1223331"/>
            <a:ext cx="8105775" cy="1828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521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DB032A-873C-0EBF-D445-57FA6FEFA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8" y="476672"/>
            <a:ext cx="8543925" cy="61206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80000" y="5832000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32687C-E22E-F0F1-543C-8EE40B8D3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0000"/>
            <a:ext cx="8391525" cy="4981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25760" y="4149080"/>
            <a:ext cx="6408000" cy="12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409174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8741"/>
            <a:ext cx="2381250" cy="27717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96B41F-EE45-28BC-9FC8-63AEFA1EF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19393"/>
            <a:ext cx="8928000" cy="226225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8741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08FF45-FB8E-3989-8E75-FB3257583F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" y="432000"/>
            <a:ext cx="8149442" cy="6084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4348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п14, № 355, 358.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7D80F7-4AB8-7833-E224-7F977F6ED3F1}"/>
              </a:ext>
            </a:extLst>
          </p:cNvPr>
          <p:cNvSpPr txBox="1"/>
          <p:nvPr/>
        </p:nvSpPr>
        <p:spPr>
          <a:xfrm>
            <a:off x="0" y="1412776"/>
            <a:ext cx="471601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«Истина не рождается и не находится в голове отдельного человека, она рождается между людьми, совместно ищущими истину в процессе их диалогического общения»</a:t>
            </a:r>
          </a:p>
          <a:p>
            <a:pPr algn="r"/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Сократ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5717</TotalTime>
  <Words>137</Words>
  <Application>Microsoft Office PowerPoint</Application>
  <PresentationFormat>Экран (4:3)</PresentationFormat>
  <Paragraphs>27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827</cp:revision>
  <dcterms:created xsi:type="dcterms:W3CDTF">2021-10-31T04:25:13Z</dcterms:created>
  <dcterms:modified xsi:type="dcterms:W3CDTF">2024-09-29T00:39:08Z</dcterms:modified>
</cp:coreProperties>
</file>