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97" r:id="rId2"/>
    <p:sldId id="308" r:id="rId3"/>
    <p:sldId id="331" r:id="rId4"/>
    <p:sldId id="301" r:id="rId5"/>
    <p:sldId id="272" r:id="rId6"/>
    <p:sldId id="412" r:id="rId7"/>
    <p:sldId id="413" r:id="rId8"/>
    <p:sldId id="414" r:id="rId9"/>
    <p:sldId id="409" r:id="rId10"/>
    <p:sldId id="385" r:id="rId11"/>
    <p:sldId id="29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318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18.07.2024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18.07.2024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18.07.2024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18.07.2024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GIF"/><Relationship Id="rId4" Type="http://schemas.openxmlformats.org/officeDocument/2006/relationships/image" Target="../media/image7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l"/>
            <a:r>
              <a:rPr lang="ru-RU" sz="2800" b="0" i="0" u="none" strike="noStrike" baseline="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Нахождение приближенных значений квадратного корня</a:t>
            </a:r>
            <a:endParaRPr lang="ru-RU" sz="3600" i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577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КВАДРАТНЫЕ КОРНИ</a:t>
            </a: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2F62759-0984-DCD7-F500-E49F2046FC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76672"/>
            <a:ext cx="7305675" cy="56007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7" name="Овал 6">
            <a:extLst>
              <a:ext uri="{FF2B5EF4-FFF2-40B4-BE49-F238E27FC236}">
                <a16:creationId xmlns:a16="http://schemas.microsoft.com/office/drawing/2014/main" id="{82A21442-C92F-B793-F2E3-BB5CE5FA92EB}"/>
              </a:ext>
            </a:extLst>
          </p:cNvPr>
          <p:cNvSpPr>
            <a:spLocks noChangeAspect="1"/>
          </p:cNvSpPr>
          <p:nvPr/>
        </p:nvSpPr>
        <p:spPr>
          <a:xfrm>
            <a:off x="683568" y="528628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C2B61355-4A1F-2022-6121-5A4AEDCC399D}"/>
              </a:ext>
            </a:extLst>
          </p:cNvPr>
          <p:cNvSpPr>
            <a:spLocks noChangeAspect="1"/>
          </p:cNvSpPr>
          <p:nvPr/>
        </p:nvSpPr>
        <p:spPr>
          <a:xfrm>
            <a:off x="683568" y="2060848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/>
              <a:t>§ 4 п13, № 331 (б), 338(б).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7ACC832-E09C-2CB1-89DE-B3B04DF17DE8}"/>
              </a:ext>
            </a:extLst>
          </p:cNvPr>
          <p:cNvSpPr/>
          <p:nvPr/>
        </p:nvSpPr>
        <p:spPr>
          <a:xfrm>
            <a:off x="108000" y="620688"/>
            <a:ext cx="51280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itchFamily="34" charset="0"/>
                <a:cs typeface="Arial" pitchFamily="34" charset="0"/>
              </a:rPr>
              <a:t>Оцените свой интерес к уроку.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На уроке мне было: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а) очень интересно;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б) не очень интересно;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в) интересно;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г) совсем не интересно.</a:t>
            </a: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Важно! </a:t>
            </a:r>
          </a:p>
          <a:p>
            <a:pPr algn="l"/>
            <a:r>
              <a:rPr lang="ru-RU" dirty="0"/>
              <a:t>Знать определение квадратного уравнения, уметь решать квадратные уравнения.</a:t>
            </a:r>
            <a:endParaRPr lang="ru-RU" sz="1800" b="0" i="0" u="none" strike="noStrike" baseline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996046"/>
            <a:ext cx="2857500" cy="227647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E019B7-4BB3-6535-C159-DE8CD0A896E4}"/>
              </a:ext>
            </a:extLst>
          </p:cNvPr>
          <p:cNvSpPr txBox="1"/>
          <p:nvPr/>
        </p:nvSpPr>
        <p:spPr>
          <a:xfrm>
            <a:off x="611560" y="720000"/>
            <a:ext cx="461818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Впишите указанное иррациональное число в виде десятичной дроби с точностью до тысячных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1965392C-2B3B-6AF6-5662-650AC26B6B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624" y="185592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Например,   </a:t>
            </a:r>
            <a:r>
              <a:rPr kumimoji="0" lang="ru-RU" altLang="ru-RU" sz="1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               </a:t>
            </a:r>
            <a:r>
              <a:rPr kumimoji="0" lang="ru-RU" altLang="ru-RU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799E948D-9FBF-A4BA-C11C-051F93DBB4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719398"/>
            <a:ext cx="885825" cy="266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DA5BB8F-7C99-20E8-7950-6988EC0E29C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624" y="2153039"/>
            <a:ext cx="2276475" cy="11049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7656077"/>
              </p:ext>
            </p:extLst>
          </p:nvPr>
        </p:nvGraphicFramePr>
        <p:xfrm>
          <a:off x="108000" y="586636"/>
          <a:ext cx="8928000" cy="3992880"/>
        </p:xfrm>
        <a:graphic>
          <a:graphicData uri="http://schemas.openxmlformats.org/drawingml/2006/table">
            <a:tbl>
              <a:tblPr/>
              <a:tblGrid>
                <a:gridCol w="8928000">
                  <a:extLst>
                    <a:ext uri="{9D8B030D-6E8A-4147-A177-3AD203B41FA5}">
                      <a16:colId xmlns:a16="http://schemas.microsoft.com/office/drawing/2014/main" val="1648837893"/>
                    </a:ext>
                  </a:extLst>
                </a:gridCol>
              </a:tblGrid>
              <a:tr h="394092">
                <a:tc>
                  <a:txBody>
                    <a:bodyPr/>
                    <a:lstStyle/>
                    <a:p>
                      <a:r>
                        <a:rPr lang="ru-RU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Нахождение приближённых значений квадратного корня</a:t>
                      </a: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6741518"/>
                  </a:ext>
                </a:extLst>
              </a:tr>
              <a:tr h="843280">
                <a:tc>
                  <a:txBody>
                    <a:bodyPr/>
                    <a:lstStyle/>
                    <a:p>
                      <a:endParaRPr lang="ru-RU" sz="2000" dirty="0"/>
                    </a:p>
                    <a:p>
                      <a:endParaRPr lang="ru-RU" sz="2000" dirty="0"/>
                    </a:p>
                    <a:p>
                      <a:endParaRPr lang="ru-RU" sz="2000" dirty="0"/>
                    </a:p>
                    <a:p>
                      <a:endParaRPr lang="ru-RU" sz="2000" dirty="0"/>
                    </a:p>
                    <a:p>
                      <a:endParaRPr lang="ru-RU" sz="2000" dirty="0"/>
                    </a:p>
                    <a:p>
                      <a:endParaRPr lang="ru-RU" sz="2000" dirty="0"/>
                    </a:p>
                    <a:p>
                      <a:endParaRPr lang="ru-RU" sz="2000" dirty="0"/>
                    </a:p>
                    <a:p>
                      <a:endParaRPr lang="ru-RU" sz="2000" dirty="0"/>
                    </a:p>
                    <a:p>
                      <a:endParaRPr lang="ru-RU" sz="2000" dirty="0"/>
                    </a:p>
                    <a:p>
                      <a:endParaRPr lang="ru-RU" sz="20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466732"/>
                  </a:ext>
                </a:extLst>
              </a:tr>
              <a:tr h="362780"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3687859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5BC852C-C482-411B-E70E-86FA292F24F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24744"/>
            <a:ext cx="7077075" cy="283845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91095CC-4B47-426D-7BB7-0FAB34AFA0A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932" y="1362784"/>
            <a:ext cx="1847850" cy="18288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E245B4B-49BB-2936-B5C0-084E06D93D59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899" y="3723130"/>
            <a:ext cx="3810000" cy="2809875"/>
          </a:xfrm>
          <a:prstGeom prst="rect">
            <a:avLst/>
          </a:prstGeom>
        </p:spPr>
      </p:pic>
      <p:sp>
        <p:nvSpPr>
          <p:cNvPr id="11" name="Овал 10">
            <a:extLst>
              <a:ext uri="{FF2B5EF4-FFF2-40B4-BE49-F238E27FC236}">
                <a16:creationId xmlns:a16="http://schemas.microsoft.com/office/drawing/2014/main" id="{B8C7C389-1678-EC87-3030-84CA019D8D74}"/>
              </a:ext>
            </a:extLst>
          </p:cNvPr>
          <p:cNvSpPr/>
          <p:nvPr/>
        </p:nvSpPr>
        <p:spPr>
          <a:xfrm>
            <a:off x="5868000" y="5292000"/>
            <a:ext cx="493700" cy="4937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228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EB24064-B5E5-C6EC-2051-584C6EF05A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4000"/>
            <a:ext cx="8953500" cy="39719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575544" y="3240000"/>
            <a:ext cx="8208000" cy="4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132" y="4998801"/>
            <a:ext cx="1067868" cy="1580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575544" y="3240000"/>
            <a:ext cx="8208000" cy="4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4F5807C-913E-A0D8-042D-3E257B49D3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4000"/>
            <a:ext cx="8953500" cy="46577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1821" y="4935001"/>
            <a:ext cx="1067868" cy="1580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630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D82931D-81E1-703A-7D78-E8E58DF140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4000"/>
            <a:ext cx="8953500" cy="46482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2699792" y="4784074"/>
            <a:ext cx="4788000" cy="32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1821" y="4935001"/>
            <a:ext cx="1067868" cy="1580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5722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2699792" y="4784074"/>
            <a:ext cx="4788000" cy="32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E0571CA-F3B0-723D-9975-66AC6FA0D0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4000"/>
            <a:ext cx="8953500" cy="53625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532124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138305" y="1453344"/>
            <a:ext cx="8568456" cy="6795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079FC4C-A847-702A-7440-0FBA8CCA42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4000"/>
            <a:ext cx="8953500" cy="30670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048239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5740</TotalTime>
  <Words>175</Words>
  <Application>Microsoft Office PowerPoint</Application>
  <PresentationFormat>Экран (4:3)</PresentationFormat>
  <Paragraphs>49</Paragraphs>
  <Slides>11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Arial Black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846</cp:revision>
  <dcterms:created xsi:type="dcterms:W3CDTF">2021-10-31T04:25:13Z</dcterms:created>
  <dcterms:modified xsi:type="dcterms:W3CDTF">2024-07-18T05:11:17Z</dcterms:modified>
</cp:coreProperties>
</file>