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</a:t>
            </a:r>
            <a:r>
              <a:rPr lang="ru-RU" sz="280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№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5346</TotalTime>
  <Words>29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785</cp:revision>
  <dcterms:created xsi:type="dcterms:W3CDTF">2021-10-31T04:25:13Z</dcterms:created>
  <dcterms:modified xsi:type="dcterms:W3CDTF">2024-12-06T03:02:27Z</dcterms:modified>
</cp:coreProperties>
</file>