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401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6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microsoft.com/office/2007/relationships/hdphoto" Target="../media/hdphoto7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microsoft.com/office/2007/relationships/hdphoto" Target="../media/hdphoto6.wdp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Преобразование двойных радикалов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838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04864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§6</a:t>
            </a:r>
            <a:r>
              <a:rPr lang="en-US" sz="2400" dirty="0" smtClean="0"/>
              <a:t> </a:t>
            </a:r>
            <a:r>
              <a:rPr lang="ru-RU" sz="2400" dirty="0" smtClean="0"/>
              <a:t>, п 19, </a:t>
            </a:r>
            <a:r>
              <a:rPr lang="ru-RU" sz="2400" dirty="0" smtClean="0"/>
              <a:t>№ 439(в, г), 446(б).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552" y="6206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Нельзя быть настоящим математиком, не будучи немного поэтом.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К. Вейерштрасс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70968"/>
            <a:ext cx="2590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Познакомиться с историческими</a:t>
            </a:r>
          </a:p>
          <a:p>
            <a:r>
              <a:rPr lang="ru-RU" dirty="0"/>
              <a:t>сведениями о квадратных корнях.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85801"/>
            <a:ext cx="7000875" cy="2419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74" y="2708920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972199"/>
              </p:ext>
            </p:extLst>
          </p:nvPr>
        </p:nvGraphicFramePr>
        <p:xfrm>
          <a:off x="108000" y="586636"/>
          <a:ext cx="8928000" cy="5282272"/>
        </p:xfrm>
        <a:graphic>
          <a:graphicData uri="http://schemas.openxmlformats.org/drawingml/2006/table">
            <a:tbl>
              <a:tblPr/>
              <a:tblGrid>
                <a:gridCol w="158368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160240"/>
                <a:gridCol w="518408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4661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ПРЕОБРАЗОВАНИЕ ДВОЙНЫХ РАДИКАЛОВ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08012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Сторона </a:t>
                      </a:r>
                      <a:r>
                        <a:rPr lang="ru-RU" sz="2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2800" b="0" i="1" u="none" strike="noStrike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правильного пятиугольника, вписанного в круг радиуса </a:t>
                      </a:r>
                      <a:r>
                        <a:rPr lang="ru-RU" sz="2400" b="0" i="1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вычисляется по формуле </a:t>
                      </a:r>
                      <a:endParaRPr lang="ru-RU" sz="24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136815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0" i="1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800" b="0" i="1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</a:t>
                      </a:r>
                      <a:r>
                        <a:rPr lang="ru-RU" sz="2800" b="0" i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двойной радикал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71171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Важно! Освободиться от внешнего радикала. </a:t>
                      </a:r>
                      <a:endParaRPr lang="ru-RU" sz="2400" i="1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9410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1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1716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68000"/>
            <a:ext cx="3231149" cy="9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982" y="2232000"/>
            <a:ext cx="2232000" cy="988216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698694" y="1916832"/>
            <a:ext cx="1881418" cy="57606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80" y="4293095"/>
            <a:ext cx="4788000" cy="722424"/>
          </a:xfrm>
          <a:prstGeom prst="rect">
            <a:avLst/>
          </a:prstGeom>
        </p:spPr>
      </p:pic>
      <p:sp>
        <p:nvSpPr>
          <p:cNvPr id="15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5040112" y="4392000"/>
            <a:ext cx="1332000" cy="612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97305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158368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7344320"/>
              </a:tblGrid>
              <a:tr h="4661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ПРЕОБРАЗОВАНИЕ ДВОЙНЫХ РАДИКАЛОВ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3600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1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                 Метод неопределённых коэффициентов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endParaRPr lang="ru-RU" sz="24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11269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0" i="1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50405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формуле двойного радикала </a:t>
                      </a:r>
                      <a:endParaRPr lang="ru-RU" sz="2400" i="1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Упростим выражение  ???</a:t>
                      </a:r>
                      <a:endParaRPr lang="ru-RU" sz="24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87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20" y="1628799"/>
            <a:ext cx="4752000" cy="77929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680000" y="1712444"/>
            <a:ext cx="1404000" cy="612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19" y="3257517"/>
            <a:ext cx="5400000" cy="897405"/>
          </a:xfrm>
          <a:prstGeom prst="rect">
            <a:avLst/>
          </a:prstGeom>
        </p:spPr>
      </p:pic>
      <p:sp>
        <p:nvSpPr>
          <p:cNvPr id="15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900419" y="3363588"/>
            <a:ext cx="2124000" cy="612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000" y="4996896"/>
            <a:ext cx="6624000" cy="86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9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860798" y="2976086"/>
            <a:ext cx="3295378" cy="11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595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333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744934" y="3294000"/>
            <a:ext cx="7369006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803" y="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6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1828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5563</TotalTime>
  <Words>201</Words>
  <Application>Microsoft Office PowerPoint</Application>
  <PresentationFormat>Экран (4:3)</PresentationFormat>
  <Paragraphs>55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2024-12-07T01:18:36Z</dcterms:modified>
</cp:coreProperties>
</file>