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99" r:id="rId5"/>
    <p:sldId id="272" r:id="rId6"/>
    <p:sldId id="400" r:id="rId7"/>
    <p:sldId id="401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Преобразование выражений, содержащих квадратные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корни (2)</a:t>
            </a:r>
            <a:endParaRPr lang="ru-RU" sz="28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2" y="278092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686800" cy="2019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§6 ,п18 </a:t>
            </a:r>
            <a:r>
              <a:rPr lang="ru-RU" sz="2400" dirty="0"/>
              <a:t>, № </a:t>
            </a:r>
            <a:r>
              <a:rPr lang="ru-RU" sz="2400" dirty="0" smtClean="0"/>
              <a:t>425 (б, г, е), 430 (б) 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8000" y="692696"/>
            <a:ext cx="54001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Математик, который не является в известной мере поэтом, никогда не будет настоящим математиком.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(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К. Вейерштрасс)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70968"/>
            <a:ext cx="25908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7746" y="854510"/>
            <a:ext cx="51863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Важно!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спользовать квадратные корни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выражения переменных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геометрических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физических формул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68608"/>
            <a:ext cx="7162800" cy="245745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868" y="2630501"/>
            <a:ext cx="28575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314281"/>
              </p:ext>
            </p:extLst>
          </p:nvPr>
        </p:nvGraphicFramePr>
        <p:xfrm>
          <a:off x="108000" y="586636"/>
          <a:ext cx="8928000" cy="5687660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="" val="3136232880"/>
                    </a:ext>
                  </a:extLst>
                </a:gridCol>
              </a:tblGrid>
              <a:tr h="57673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Преобразование выражений, содержащих квадратные корни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126881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Преобразования корней: из произведения, дроби и степени, умножение и деление корней, вынесение множителя из-под знака корня, внесение множителя под знак корня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  <a:tr h="49983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10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 3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Преобразуем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дробь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68586922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 4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Между какими последовательными целыми числами заключено значение выражения </a:t>
                      </a:r>
                      <a:endParaRPr lang="ru-RU" sz="24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5000240"/>
                  </a:ext>
                </a:extLst>
              </a:tr>
              <a:tr h="115824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080167"/>
            <a:ext cx="4032000" cy="1098152"/>
          </a:xfrm>
          <a:prstGeom prst="rect">
            <a:avLst/>
          </a:prstGeom>
        </p:spPr>
      </p:pic>
      <p:sp>
        <p:nvSpPr>
          <p:cNvPr id="8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7308000" y="3204000"/>
            <a:ext cx="1080000" cy="75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366" y="5148000"/>
            <a:ext cx="6552000" cy="1008000"/>
          </a:xfrm>
          <a:prstGeom prst="rect">
            <a:avLst/>
          </a:prstGeom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171366" y="5184000"/>
            <a:ext cx="3744000" cy="86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46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71487"/>
            <a:ext cx="8953500" cy="5915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11560" y="3861048"/>
            <a:ext cx="6264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58" y="4077072"/>
            <a:ext cx="1762542" cy="260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5048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58" y="4077072"/>
            <a:ext cx="1762542" cy="260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4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924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880000" y="692696"/>
            <a:ext cx="31320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58" y="4077072"/>
            <a:ext cx="1762542" cy="260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79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2247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562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717032"/>
            <a:ext cx="27908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5519</TotalTime>
  <Words>209</Words>
  <Application>Microsoft Office PowerPoint</Application>
  <PresentationFormat>Экран (4:3)</PresentationFormat>
  <Paragraphs>42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809</cp:revision>
  <dcterms:created xsi:type="dcterms:W3CDTF">2021-10-31T04:25:13Z</dcterms:created>
  <dcterms:modified xsi:type="dcterms:W3CDTF">2024-12-07T01:18:06Z</dcterms:modified>
</cp:coreProperties>
</file>