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7" r:id="rId2"/>
    <p:sldId id="308" r:id="rId3"/>
    <p:sldId id="331" r:id="rId4"/>
    <p:sldId id="301" r:id="rId5"/>
    <p:sldId id="272" r:id="rId6"/>
    <p:sldId id="399" r:id="rId7"/>
    <p:sldId id="400" r:id="rId8"/>
    <p:sldId id="383" r:id="rId9"/>
    <p:sldId id="349" r:id="rId10"/>
    <p:sldId id="385" r:id="rId11"/>
    <p:sldId id="29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3.wdp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Преобразование выражений, содержащих квадратные корни</a:t>
            </a:r>
            <a:endParaRPr lang="ru-RU" sz="28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КВАДРАТНЫЕ КОРНИ</a:t>
            </a: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23050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844824"/>
            <a:ext cx="23812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§6 ,п18 </a:t>
            </a:r>
            <a:r>
              <a:rPr lang="ru-RU" sz="2400" dirty="0"/>
              <a:t>, </a:t>
            </a:r>
            <a:r>
              <a:rPr lang="ru-RU" sz="2400" dirty="0" smtClean="0"/>
              <a:t>№ 415( в, е), 419(в, г, ж, з) </a:t>
            </a:r>
            <a:r>
              <a:rPr lang="ru-RU" sz="2400" dirty="0"/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4A9CF6C-379A-447F-89EB-C30A5E8FC521}"/>
              </a:ext>
            </a:extLst>
          </p:cNvPr>
          <p:cNvSpPr txBox="1"/>
          <p:nvPr/>
        </p:nvSpPr>
        <p:spPr>
          <a:xfrm>
            <a:off x="205208" y="620688"/>
            <a:ext cx="446597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«Дороги не те знания, которые откладываются в мозгу, как жир; </a:t>
            </a:r>
            <a:endParaRPr lang="ru-RU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дороги </a:t>
            </a:r>
            <a:r>
              <a:rPr lang="ru-R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те, которые превращаются в умственные мышцы». </a:t>
            </a:r>
          </a:p>
          <a:p>
            <a:r>
              <a:rPr lang="ru-R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              Спенсер </a:t>
            </a:r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Г. 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637824"/>
            <a:ext cx="238125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7746" y="854510"/>
            <a:ext cx="51863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Важно!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спользовать квадратные корни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для выражения переменных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геометрических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физических формул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314096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0000"/>
            <a:ext cx="7029450" cy="20955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768307"/>
              </p:ext>
            </p:extLst>
          </p:nvPr>
        </p:nvGraphicFramePr>
        <p:xfrm>
          <a:off x="108000" y="586636"/>
          <a:ext cx="8928000" cy="5565740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:a16="http://schemas.microsoft.com/office/drawing/2014/main" xmlns="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:a16="http://schemas.microsoft.com/office/drawing/2014/main" xmlns="" val="3136232880"/>
                    </a:ext>
                  </a:extLst>
                </a:gridCol>
              </a:tblGrid>
              <a:tr h="576735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Преобразование выражений, содержащих квадратные корни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96741518"/>
                  </a:ext>
                </a:extLst>
              </a:tr>
              <a:tr h="1268817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Преобразования корней: из произведения, дроби и степени, умножение и деление корней, вынесение множителя из-под знака корня, внесение множителя под знак корня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3466732"/>
                  </a:ext>
                </a:extLst>
              </a:tr>
              <a:tr h="499837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610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Пример 1</a:t>
                      </a: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Упростим выражение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68586922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Пример 2</a:t>
                      </a: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Сократим дробь</a:t>
                      </a: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65000240"/>
                  </a:ext>
                </a:extLst>
              </a:tr>
              <a:tr h="1158240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852936"/>
            <a:ext cx="5184000" cy="1304608"/>
          </a:xfrm>
          <a:prstGeom prst="rect">
            <a:avLst/>
          </a:prstGeom>
        </p:spPr>
      </p:pic>
      <p:sp>
        <p:nvSpPr>
          <p:cNvPr id="8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5868000" y="3528000"/>
            <a:ext cx="1188000" cy="396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04" y="5040000"/>
            <a:ext cx="8748000" cy="1048311"/>
          </a:xfrm>
          <a:prstGeom prst="rect">
            <a:avLst/>
          </a:prstGeom>
        </p:spPr>
      </p:pic>
      <p:sp>
        <p:nvSpPr>
          <p:cNvPr id="9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6950224" y="5227482"/>
            <a:ext cx="1366192" cy="505773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40000"/>
            <a:ext cx="8953500" cy="53721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240000"/>
            <a:ext cx="6696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4067920"/>
            <a:ext cx="1768723" cy="2618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55245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706718" y="4104000"/>
            <a:ext cx="6408000" cy="79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3613" y="216000"/>
            <a:ext cx="1768723" cy="2618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34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50863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3613" y="216000"/>
            <a:ext cx="1768723" cy="2618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79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62" y="468000"/>
            <a:ext cx="8753475" cy="16764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140968"/>
            <a:ext cx="2790825" cy="2133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32000"/>
            <a:ext cx="8953500" cy="18478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5520</TotalTime>
  <Words>207</Words>
  <Application>Microsoft Office PowerPoint</Application>
  <PresentationFormat>Экран (4:3)</PresentationFormat>
  <Paragraphs>43</Paragraphs>
  <Slides>11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807</cp:revision>
  <dcterms:created xsi:type="dcterms:W3CDTF">2021-10-31T04:25:13Z</dcterms:created>
  <dcterms:modified xsi:type="dcterms:W3CDTF">2024-12-07T01:17:34Z</dcterms:modified>
</cp:coreProperties>
</file>