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99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Вынесение множителя за знак корня. Внесение множителя под знак корня.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§6 ,п17 </a:t>
            </a:r>
            <a:r>
              <a:rPr lang="ru-RU" sz="2400" dirty="0"/>
              <a:t>, </a:t>
            </a:r>
            <a:r>
              <a:rPr lang="ru-RU" sz="2400" dirty="0" smtClean="0"/>
              <a:t>№ 403 (б, д, з ), 405 (в, е, и) </a:t>
            </a:r>
            <a:r>
              <a:rPr lang="ru-RU" sz="2400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4384" y="7647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Аристотель называл число «началом и сущностью вещей, их взаимодействием и </a:t>
            </a:r>
            <a:r>
              <a:rPr lang="ru-RU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состоянием</a:t>
            </a:r>
            <a:r>
              <a:rPr lang="ru-RU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765856"/>
            <a:ext cx="26098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746" y="854510"/>
            <a:ext cx="5186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Важно!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Нучиться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использовать свойства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квадратного корня для вынесения множителя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корня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внесения множителя под знак корня.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42530"/>
            <a:ext cx="7067550" cy="1362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5518453"/>
                  </p:ext>
                </p:extLst>
              </p:nvPr>
            </p:nvGraphicFramePr>
            <p:xfrm>
              <a:off x="108000" y="586636"/>
              <a:ext cx="8928000" cy="5405247"/>
            </p:xfrm>
            <a:graphic>
              <a:graphicData uri="http://schemas.openxmlformats.org/drawingml/2006/table">
                <a:tbl>
                  <a:tblPr/>
                  <a:tblGrid>
                    <a:gridCol w="1439664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2448272"/>
                    <a:gridCol w="5040064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</a:tblGrid>
                  <a:tr h="720128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Вынесение множителя за знак корня. Внесение множителя под знак корня</a:t>
                          </a:r>
                          <a:endParaRPr lang="ru-RU" sz="2400" dirty="0"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651252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Вынесение множителя за знак корня.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526276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Внесение множителя под знак корня</a:t>
                          </a:r>
                          <a:endParaRPr lang="ru-RU" sz="1800" i="1" dirty="0" smtClean="0"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36582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48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336582">
                    <a:tc>
                      <a:txBody>
                        <a:bodyPr/>
                        <a:lstStyle/>
                        <a:p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1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Вынесем множитель из-под знака корня в выражении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ru-RU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7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sz="2800" dirty="0" smtClean="0"/>
                            <a:t> =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2</a:t>
                          </a:r>
                        </a:p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Внесём множитель под знак корня в выражении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4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16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  <a:tr h="122308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</a:t>
                          </a:r>
                          <a:r>
                            <a:rPr lang="en-US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ru-RU" sz="2000" i="0" dirty="0" smtClean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Внесём множитель под знак корня в выражении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  <m:r>
                                    <a:rPr lang="en-US" sz="2400" b="0" i="1" u="none" strike="noStrike" kern="1200" baseline="3000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sz="2400" dirty="0" smtClean="0"/>
                        </a:p>
                        <a:p>
                          <a:endParaRPr lang="en-US" sz="2400" dirty="0" smtClean="0"/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</m:oMath>
                          </a14:m>
                          <a:r>
                            <a:rPr lang="ru-RU" sz="2400" dirty="0" smtClean="0">
                              <a:latin typeface="Cambria Math"/>
                              <a:ea typeface="Cambria Math"/>
                            </a:rPr>
                            <a:t>⩾</a:t>
                          </a:r>
                          <a:r>
                            <a:rPr lang="en-US" sz="2400" dirty="0" smtClean="0">
                              <a:latin typeface="Cambria Math"/>
                              <a:ea typeface="Cambria Math"/>
                            </a:rPr>
                            <a:t>0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sz="24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  <m:r>
                                    <a:rPr lang="en-US" sz="2400" b="0" i="1" u="none" strike="noStrike" kern="1200" baseline="3000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3000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en-US" sz="2400" b="0" i="0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;</m:t>
                              </m:r>
                            </m:oMath>
                          </a14:m>
                          <a:r>
                            <a:rPr lang="en-US" sz="2400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>
                                <a:rPr lang="ru-RU" sz="2400" i="1" dirty="0" smtClean="0"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400" b="0" i="1" dirty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latin typeface="Cambria Math"/>
                              <a:ea typeface="Cambria Math"/>
                            </a:rPr>
                            <a:t>0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sz="24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 </m:t>
                              </m:r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;</m:t>
                              </m:r>
                            </m:oMath>
                          </a14:m>
                          <a:endParaRPr lang="en-US" sz="2400" baseline="0" dirty="0" smtClean="0"/>
                        </a:p>
                        <a:p>
                          <a:endParaRPr lang="ru-RU" sz="2400" baseline="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5518453"/>
                  </p:ext>
                </p:extLst>
              </p:nvPr>
            </p:nvGraphicFramePr>
            <p:xfrm>
              <a:off x="108000" y="586636"/>
              <a:ext cx="8928000" cy="5405247"/>
            </p:xfrm>
            <a:graphic>
              <a:graphicData uri="http://schemas.openxmlformats.org/drawingml/2006/table">
                <a:tbl>
                  <a:tblPr/>
                  <a:tblGrid>
                    <a:gridCol w="143966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2448272"/>
                    <a:gridCol w="5040064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82296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Вынесение множителя за знак корня. Внесение множителя под знак корня</a:t>
                          </a:r>
                          <a:endParaRPr lang="ru-RU" sz="2400" dirty="0"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70104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Вынесение множителя за знак корня.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Внесение множителя под знак корня</a:t>
                          </a:r>
                          <a:endParaRPr lang="ru-RU" sz="1800" i="1" dirty="0" smtClean="0"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48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1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502353" r="-81" b="-44941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2</a:t>
                          </a:r>
                        </a:p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445217" r="-81" b="-2321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1625727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</a:t>
                          </a:r>
                          <a:r>
                            <a:rPr lang="en-US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ru-RU" sz="2000" i="0" dirty="0" smtClean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234831" r="-8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556792"/>
            <a:ext cx="3724275" cy="50482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308304" y="1647204"/>
            <a:ext cx="576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29" y="2132856"/>
            <a:ext cx="2543175" cy="5238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322237" y="2232793"/>
            <a:ext cx="576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68000"/>
            <a:ext cx="8928000" cy="62642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591739" y="5688000"/>
            <a:ext cx="4916365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060000"/>
            <a:ext cx="8953500" cy="2352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4896000"/>
            <a:ext cx="5940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409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3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892000" cy="12398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562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124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5598</TotalTime>
  <Words>271</Words>
  <Application>Microsoft Office PowerPoint</Application>
  <PresentationFormat>Экран (4:3)</PresentationFormat>
  <Paragraphs>45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2024-12-07T01:04:45Z</dcterms:modified>
</cp:coreProperties>
</file>