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задача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Произведение </a:t>
            </a:r>
            <a:r>
              <a:rPr lang="ru-RU" sz="280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 частное дробей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5493</TotalTime>
  <Words>37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Arial Black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811</cp:revision>
  <dcterms:created xsi:type="dcterms:W3CDTF">2021-10-31T04:25:13Z</dcterms:created>
  <dcterms:modified xsi:type="dcterms:W3CDTF">2024-07-05T00:13:23Z</dcterms:modified>
</cp:coreProperties>
</file>