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97" r:id="rId2"/>
    <p:sldId id="308" r:id="rId3"/>
    <p:sldId id="331" r:id="rId4"/>
    <p:sldId id="272" r:id="rId5"/>
    <p:sldId id="399" r:id="rId6"/>
    <p:sldId id="400" r:id="rId7"/>
    <p:sldId id="401" r:id="rId8"/>
    <p:sldId id="402" r:id="rId9"/>
    <p:sldId id="383" r:id="rId10"/>
    <p:sldId id="349" r:id="rId11"/>
    <p:sldId id="385" r:id="rId12"/>
    <p:sldId id="29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65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5310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5276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2785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4254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3.wdp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JPG"/><Relationship Id="rId7" Type="http://schemas.microsoft.com/office/2007/relationships/hdphoto" Target="../media/hdphoto3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Relationship Id="rId9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Relationship Id="rId4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G"/><Relationship Id="rId4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G"/><Relationship Id="rId4" Type="http://schemas.microsoft.com/office/2007/relationships/hdphoto" Target="../media/hdphoto7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8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9.wdp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1.wdp"/><Relationship Id="rId5" Type="http://schemas.openxmlformats.org/officeDocument/2006/relationships/image" Target="../media/image14.png"/><Relationship Id="rId4" Type="http://schemas.microsoft.com/office/2007/relationships/hdphoto" Target="../media/hdphoto10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Преобразование рациональных </a:t>
            </a:r>
            <a:r>
              <a:rPr lang="ru-RU" sz="280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выражений (2)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РАЦИОНАЛЬНЫЕ ДРОБИ</a:t>
            </a: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CA4DA70-9E5B-4A2D-AAC2-778FABFBB9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40290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4405887"/>
            <a:ext cx="2790825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8" y="2996952"/>
            <a:ext cx="2381250" cy="277177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5651D56-FADD-449E-BD1A-2699C696D1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22288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/>
              <a:t>§ 3, п7, </a:t>
            </a:r>
            <a:r>
              <a:rPr lang="ru-RU" sz="2400"/>
              <a:t>№ 167, 173.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DD28AB-2A9D-4A1C-9250-104A54E6E998}"/>
              </a:ext>
            </a:extLst>
          </p:cNvPr>
          <p:cNvSpPr txBox="1"/>
          <p:nvPr/>
        </p:nvSpPr>
        <p:spPr>
          <a:xfrm>
            <a:off x="179512" y="692696"/>
            <a:ext cx="7128792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“Арифметика, или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числительница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,  есть художество честное,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независтное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и всем удобопонятное,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многополезнейшее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, и 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многохвальнейшее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, от древнейших же и новейших, в разная времена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жившихся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изряднейших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арифметиков, изобретенное, и изложенное” </a:t>
            </a:r>
          </a:p>
          <a:p>
            <a:endParaRPr lang="ru-RU" i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800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Л.Ф. Магницкий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BBBA011-34F3-425E-92E9-29AACD88EB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941" y="2034225"/>
            <a:ext cx="2752725" cy="3810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Выполнять различные преобразования рациональных выражений, доказывать тождества.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0EC7AB0-97A1-4F71-B018-93829ACBC6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26" y="880537"/>
            <a:ext cx="5372100" cy="5429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7D9B69A-A1CC-4C69-A5BA-469DB25482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13" y="1583999"/>
            <a:ext cx="5372100" cy="5429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C9AE76D-4F60-470A-A9A9-17E57A57809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26" y="2301702"/>
            <a:ext cx="5372100" cy="5429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4401244-3D23-4B6A-9C5D-80B72DA568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396000"/>
            <a:ext cx="8953500" cy="64198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6DEC73C-554B-4F83-AE68-0C5034215C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2971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08000" y="2133900"/>
            <a:ext cx="7416328" cy="14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790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C279529-21B6-432A-8158-3EB2C33DC0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4800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2724750"/>
            <a:ext cx="1286153" cy="190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8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83C913C-7DB8-4325-B105-7F4497555B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61055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08000" y="4788000"/>
            <a:ext cx="8784480" cy="82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</p:spTree>
    <p:extLst>
      <p:ext uri="{BB962C8B-B14F-4D97-AF65-F5344CB8AC3E}">
        <p14:creationId xmlns:p14="http://schemas.microsoft.com/office/powerpoint/2010/main" val="217098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2724750"/>
            <a:ext cx="1286153" cy="190417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A84F046-E4AA-4B7B-97E7-59C6CB1D67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11620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9629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6A53A0B-952E-4FC5-8AE0-2B60D66016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40290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B3176C4-E288-4065-9D3D-05D93DFB90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788000"/>
            <a:ext cx="8953500" cy="13430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5450</TotalTime>
  <Words>168</Words>
  <Application>Microsoft Office PowerPoint</Application>
  <PresentationFormat>Экран (4:3)</PresentationFormat>
  <Paragraphs>41</Paragraphs>
  <Slides>12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Arial Black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Валентин Сенин</cp:lastModifiedBy>
  <cp:revision>803</cp:revision>
  <dcterms:created xsi:type="dcterms:W3CDTF">2021-10-31T04:25:13Z</dcterms:created>
  <dcterms:modified xsi:type="dcterms:W3CDTF">2024-04-30T06:00:56Z</dcterms:modified>
</cp:coreProperties>
</file>