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301" r:id="rId5"/>
    <p:sldId id="272" r:id="rId6"/>
    <p:sldId id="407" r:id="rId7"/>
    <p:sldId id="408" r:id="rId8"/>
    <p:sldId id="409" r:id="rId9"/>
    <p:sldId id="383" r:id="rId10"/>
    <p:sldId id="410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971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2.wdp"/><Relationship Id="rId5" Type="http://schemas.openxmlformats.org/officeDocument/2006/relationships/image" Target="../media/image20.png"/><Relationship Id="rId4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4.wdp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0.wdp"/><Relationship Id="rId5" Type="http://schemas.openxmlformats.org/officeDocument/2006/relationships/image" Target="../media/image18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Деление дробей. 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7407DF-FEFB-4678-97E4-1A78E92B7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533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CC920A-9C7C-406C-9136-B96007B598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312000"/>
            <a:ext cx="8953500" cy="2114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9347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B26493-C149-483B-AD51-138110EF7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2633292"/>
            <a:ext cx="8953500" cy="3076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AD120F-71F5-48AF-849D-90AB8676F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48199"/>
            <a:ext cx="35623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768F67-9031-476B-852D-4178C4ECAA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000" y="438150"/>
            <a:ext cx="5029200" cy="5981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3, п6, № 136(б, г), 141(б, г) 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74F02-56D0-4407-A4E3-F251F7B434BC}"/>
              </a:ext>
            </a:extLst>
          </p:cNvPr>
          <p:cNvSpPr txBox="1"/>
          <p:nvPr/>
        </p:nvSpPr>
        <p:spPr>
          <a:xfrm>
            <a:off x="108000" y="692696"/>
            <a:ext cx="90761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Часто говорят, что цифры управляют миром; по крайней мере нет сомнения в том, что цифры показывают, как он управляется. </a:t>
            </a:r>
          </a:p>
          <a:p>
            <a:r>
              <a:rPr lang="ru-RU" sz="1800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(И. Гете)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534B3-CFAC-4762-887E-6E1A2A882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488" y="1700829"/>
            <a:ext cx="457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Деление  алгебраических дробей.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Преобразование выражений, содержащих алгебраические дроби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DF00024-6126-4069-A51B-72FD88849270}"/>
              </a:ext>
            </a:extLst>
          </p:cNvPr>
          <p:cNvSpPr/>
          <p:nvPr/>
        </p:nvSpPr>
        <p:spPr>
          <a:xfrm>
            <a:off x="2700000" y="2988000"/>
            <a:ext cx="2740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дел</a:t>
            </a:r>
            <a:r>
              <a:rPr lang="ru-RU" sz="54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ение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6A29720-B2A3-4CE1-B534-BDAC2A0824C3}"/>
              </a:ext>
            </a:extLst>
          </p:cNvPr>
          <p:cNvSpPr/>
          <p:nvPr/>
        </p:nvSpPr>
        <p:spPr>
          <a:xfrm>
            <a:off x="2700000" y="2988000"/>
            <a:ext cx="2741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ледеени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44A107-D9A5-49C3-BE8D-F59941449683}"/>
              </a:ext>
            </a:extLst>
          </p:cNvPr>
          <p:cNvSpPr txBox="1"/>
          <p:nvPr/>
        </p:nvSpPr>
        <p:spPr>
          <a:xfrm>
            <a:off x="467544" y="2566619"/>
            <a:ext cx="5226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Реши анаграмму, назови ключевые слова: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A28E0C-BF63-4B9C-BED2-225F4314E78E}"/>
              </a:ext>
            </a:extLst>
          </p:cNvPr>
          <p:cNvSpPr/>
          <p:nvPr/>
        </p:nvSpPr>
        <p:spPr>
          <a:xfrm>
            <a:off x="6660232" y="3398284"/>
            <a:ext cx="1512168" cy="288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F4C024C-AC4B-4A91-AEF3-B02573716322}"/>
              </a:ext>
            </a:extLst>
          </p:cNvPr>
          <p:cNvSpPr/>
          <p:nvPr/>
        </p:nvSpPr>
        <p:spPr>
          <a:xfrm>
            <a:off x="2700000" y="3996000"/>
            <a:ext cx="20842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дроби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86182E-E3DB-4066-B25F-E7C7A56532BD}"/>
              </a:ext>
            </a:extLst>
          </p:cNvPr>
          <p:cNvSpPr/>
          <p:nvPr/>
        </p:nvSpPr>
        <p:spPr>
          <a:xfrm>
            <a:off x="2700000" y="3996000"/>
            <a:ext cx="2073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борди</a:t>
            </a:r>
            <a:endParaRPr lang="ru-RU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F0FBD556-7257-4DB4-B75A-C95B49633BBF}"/>
              </a:ext>
            </a:extLst>
          </p:cNvPr>
          <p:cNvSpPr/>
          <p:nvPr/>
        </p:nvSpPr>
        <p:spPr>
          <a:xfrm>
            <a:off x="6680347" y="4400210"/>
            <a:ext cx="1512168" cy="288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4221168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916" y="3363042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8316416" y="922958"/>
            <a:ext cx="396000" cy="396000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1" name="Picture 4">
            <a:extLst>
              <a:ext uri="{FF2B5EF4-FFF2-40B4-BE49-F238E27FC236}">
                <a16:creationId xmlns:a16="http://schemas.microsoft.com/office/drawing/2014/main" id="{473F7427-B78C-4B92-B8E9-550BB7D45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73" y="3568777"/>
            <a:ext cx="312420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6">
            <a:extLst>
              <a:ext uri="{FF2B5EF4-FFF2-40B4-BE49-F238E27FC236}">
                <a16:creationId xmlns:a16="http://schemas.microsoft.com/office/drawing/2014/main" id="{A60A8C4B-B181-4762-B8FE-06F464759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35" y="933976"/>
            <a:ext cx="30384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>
            <a:extLst>
              <a:ext uri="{FF2B5EF4-FFF2-40B4-BE49-F238E27FC236}">
                <a16:creationId xmlns:a16="http://schemas.microsoft.com/office/drawing/2014/main" id="{EC848669-1B5F-41FF-8638-E98D013AC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7" y="2211638"/>
            <a:ext cx="31623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Скругленный прямоугольник 22">
            <a:extLst>
              <a:ext uri="{FF2B5EF4-FFF2-40B4-BE49-F238E27FC236}">
                <a16:creationId xmlns:a16="http://schemas.microsoft.com/office/drawing/2014/main" id="{3CD2E248-CE72-4B00-80CF-55663B45C11A}"/>
              </a:ext>
            </a:extLst>
          </p:cNvPr>
          <p:cNvSpPr/>
          <p:nvPr/>
        </p:nvSpPr>
        <p:spPr>
          <a:xfrm>
            <a:off x="4420519" y="1301581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C2F8265-E08D-4B36-B43F-7323CA8143F5}"/>
              </a:ext>
            </a:extLst>
          </p:cNvPr>
          <p:cNvSpPr/>
          <p:nvPr/>
        </p:nvSpPr>
        <p:spPr>
          <a:xfrm>
            <a:off x="2486982" y="891087"/>
            <a:ext cx="1686892" cy="11858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Скругленный прямоугольник 23">
            <a:extLst>
              <a:ext uri="{FF2B5EF4-FFF2-40B4-BE49-F238E27FC236}">
                <a16:creationId xmlns:a16="http://schemas.microsoft.com/office/drawing/2014/main" id="{6B956801-40EE-4C4C-8D53-7232B864C189}"/>
              </a:ext>
            </a:extLst>
          </p:cNvPr>
          <p:cNvSpPr/>
          <p:nvPr/>
        </p:nvSpPr>
        <p:spPr>
          <a:xfrm>
            <a:off x="4426784" y="2591163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1DC75E70-7430-4139-9F25-E42242174BDF}"/>
              </a:ext>
            </a:extLst>
          </p:cNvPr>
          <p:cNvSpPr/>
          <p:nvPr/>
        </p:nvSpPr>
        <p:spPr>
          <a:xfrm>
            <a:off x="2493247" y="2180669"/>
            <a:ext cx="1686892" cy="11858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кругленный прямоугольник 26">
            <a:extLst>
              <a:ext uri="{FF2B5EF4-FFF2-40B4-BE49-F238E27FC236}">
                <a16:creationId xmlns:a16="http://schemas.microsoft.com/office/drawing/2014/main" id="{418BEA93-A14C-41A3-A4DA-0880F381BB24}"/>
              </a:ext>
            </a:extLst>
          </p:cNvPr>
          <p:cNvSpPr/>
          <p:nvPr/>
        </p:nvSpPr>
        <p:spPr>
          <a:xfrm>
            <a:off x="4420519" y="3905440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BFB37C96-B8BF-40E1-B76B-7C8E0D68187C}"/>
              </a:ext>
            </a:extLst>
          </p:cNvPr>
          <p:cNvSpPr/>
          <p:nvPr/>
        </p:nvSpPr>
        <p:spPr>
          <a:xfrm>
            <a:off x="2486982" y="3494946"/>
            <a:ext cx="1686892" cy="11858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380091"/>
              </p:ext>
            </p:extLst>
          </p:nvPr>
        </p:nvGraphicFramePr>
        <p:xfrm>
          <a:off x="108000" y="586636"/>
          <a:ext cx="8928000" cy="4903956"/>
        </p:xfrm>
        <a:graphic>
          <a:graphicData uri="http://schemas.openxmlformats.org/drawingml/2006/table">
            <a:tbl>
              <a:tblPr/>
              <a:tblGrid>
                <a:gridCol w="4175968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4752032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ДЕЛЕНИЕ ДРОБЕЙ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Чтобы  разделить одну дробь на другую, нужно первую дробь умножить на дробь, обратную второй.</a:t>
                      </a:r>
                      <a:endParaRPr lang="ru-RU" sz="16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89800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.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  <a:tr h="10744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.</a:t>
                      </a:r>
                      <a:r>
                        <a:rPr lang="en-US" sz="2000" i="1" dirty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79831"/>
                  </a:ext>
                </a:extLst>
              </a:tr>
              <a:tr h="3581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Пример </a:t>
                      </a:r>
                      <a:r>
                        <a:rPr lang="en-US" sz="1800" i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800" i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85095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/>
              <p:nvPr/>
            </p:nvSpPr>
            <p:spPr>
              <a:xfrm>
                <a:off x="490771" y="1620000"/>
                <a:ext cx="1654620" cy="676852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∶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9C2A2E-DB3A-4857-A3FA-1B20EB063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71" y="1620000"/>
                <a:ext cx="1654620" cy="6768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02E49E2-F611-4F50-A63D-C074A552C110}"/>
                  </a:ext>
                </a:extLst>
              </p:cNvPr>
              <p:cNvSpPr txBox="1"/>
              <p:nvPr/>
            </p:nvSpPr>
            <p:spPr>
              <a:xfrm>
                <a:off x="4506874" y="1620000"/>
                <a:ext cx="2175211" cy="676852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∶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02E49E2-F611-4F50-A63D-C074A552C1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6874" y="1620000"/>
                <a:ext cx="2175211" cy="6768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F0593E-0AA2-4D1B-8E0E-DF032E89D18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549" y="2459349"/>
            <a:ext cx="4448175" cy="809625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863799" y="2484000"/>
            <a:ext cx="2880000" cy="75572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04319F-0EBD-4E9F-8185-858BC6E9815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426178"/>
            <a:ext cx="5715000" cy="809625"/>
          </a:xfrm>
          <a:prstGeom prst="rect">
            <a:avLst/>
          </a:prstGeom>
        </p:spPr>
      </p:pic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8C40C358-6FAF-4DCF-9ED8-3FC405FE9413}"/>
              </a:ext>
            </a:extLst>
          </p:cNvPr>
          <p:cNvSpPr/>
          <p:nvPr/>
        </p:nvSpPr>
        <p:spPr>
          <a:xfrm>
            <a:off x="3868735" y="3384000"/>
            <a:ext cx="3708000" cy="75572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6B04103-67FF-4A21-8FF0-099C4F66F8A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000" y="4494640"/>
            <a:ext cx="5876925" cy="809625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48FEE25E-E0F2-41DF-9149-A68E175C076B}"/>
              </a:ext>
            </a:extLst>
          </p:cNvPr>
          <p:cNvSpPr/>
          <p:nvPr/>
        </p:nvSpPr>
        <p:spPr>
          <a:xfrm>
            <a:off x="3868735" y="4485336"/>
            <a:ext cx="3708000" cy="75572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2EF46F-13F2-4D9D-926D-5CB88B97D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381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20678" y="5384354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4980517"/>
            <a:ext cx="1296144" cy="1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4980517"/>
            <a:ext cx="1296144" cy="19189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440862-CC85-435F-8F79-D4FE5F290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3876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48177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D3E2F4-7AA2-4581-AA3A-CC1993818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4895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11560" y="4847903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4980517"/>
            <a:ext cx="1296144" cy="1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9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567720-9ECB-4323-9EA8-E083FA370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105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76672"/>
            <a:ext cx="1296144" cy="1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26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27E528-A12E-4E52-B1E6-6E290B3ED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114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C5E701-0E6F-4CE2-AA37-93B0BF7C9E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28800"/>
            <a:ext cx="8953500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5691</TotalTime>
  <Words>238</Words>
  <Application>Microsoft Office PowerPoint</Application>
  <PresentationFormat>Экран (4:3)</PresentationFormat>
  <Paragraphs>63</Paragraphs>
  <Slides>13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Валентин Сенин</cp:lastModifiedBy>
  <cp:revision>834</cp:revision>
  <dcterms:created xsi:type="dcterms:W3CDTF">2021-10-31T04:25:13Z</dcterms:created>
  <dcterms:modified xsi:type="dcterms:W3CDTF">2024-04-25T05:03:43Z</dcterms:modified>
</cp:coreProperties>
</file>