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272" r:id="rId5"/>
    <p:sldId id="399" r:id="rId6"/>
    <p:sldId id="400" r:id="rId7"/>
    <p:sldId id="397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6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задача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Умножение дробей. Возведение дробей в степень. (2)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РАЦИОНАЛЬНЫЕ ДРОБИ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sp>
        <p:nvSpPr>
          <p:cNvPr id="6" name="Шестиугольник 5">
            <a:extLst>
              <a:ext uri="{FF2B5EF4-FFF2-40B4-BE49-F238E27FC236}">
                <a16:creationId xmlns:a16="http://schemas.microsoft.com/office/drawing/2014/main" id="{612D93D0-18B6-4E15-907A-8EF9007D8616}"/>
              </a:ext>
            </a:extLst>
          </p:cNvPr>
          <p:cNvSpPr>
            <a:spLocks noChangeAspect="1"/>
          </p:cNvSpPr>
          <p:nvPr/>
        </p:nvSpPr>
        <p:spPr>
          <a:xfrm>
            <a:off x="262832" y="2484000"/>
            <a:ext cx="2808000" cy="2420683"/>
          </a:xfrm>
          <a:prstGeom prst="hexagon">
            <a:avLst/>
          </a:prstGeom>
          <a:solidFill>
            <a:schemeClr val="accent3">
              <a:lumMod val="20000"/>
              <a:lumOff val="80000"/>
            </a:schemeClr>
          </a:solidFill>
          <a:ln w="82550" cmpd="thinThick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4937068E-79A2-4584-8A35-E2386EFC0A2D}"/>
              </a:ext>
            </a:extLst>
          </p:cNvPr>
          <p:cNvSpPr>
            <a:spLocks noChangeAspect="1"/>
          </p:cNvSpPr>
          <p:nvPr/>
        </p:nvSpPr>
        <p:spPr>
          <a:xfrm>
            <a:off x="2772000" y="720000"/>
            <a:ext cx="3492000" cy="3010328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  <a:ln w="82550" cmpd="thinThick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6AF6BB50-CFDE-49F5-BD80-405401F19C0B}"/>
              </a:ext>
            </a:extLst>
          </p:cNvPr>
          <p:cNvSpPr>
            <a:spLocks noChangeAspect="1"/>
          </p:cNvSpPr>
          <p:nvPr/>
        </p:nvSpPr>
        <p:spPr>
          <a:xfrm>
            <a:off x="5949391" y="2484000"/>
            <a:ext cx="2808000" cy="2420682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  <a:ln w="82550" cmpd="thinThick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3821454-AAAC-421F-BC83-6877F1B2A3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498" y="825022"/>
            <a:ext cx="2258185" cy="118178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B79A69E-5DDA-4656-8A95-CF6C8BF4B85A}"/>
              </a:ext>
            </a:extLst>
          </p:cNvPr>
          <p:cNvSpPr txBox="1"/>
          <p:nvPr/>
        </p:nvSpPr>
        <p:spPr>
          <a:xfrm>
            <a:off x="86178" y="49032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Упростите выражение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5915D9-6863-4A9C-BC7F-846E23CC35C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13" y="3276000"/>
            <a:ext cx="2038350" cy="80962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02C303C-745A-4B06-A0FB-0E76F6CF6B5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000" y="1787050"/>
            <a:ext cx="3267075" cy="8191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CE69950-F04A-4620-8B92-FCC11E16E7C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377" y="3276000"/>
            <a:ext cx="20288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3, п5, № 123, 127.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C9D91E-0228-4E72-9E85-945AF4D61004}"/>
              </a:ext>
            </a:extLst>
          </p:cNvPr>
          <p:cNvSpPr txBox="1"/>
          <p:nvPr/>
        </p:nvSpPr>
        <p:spPr>
          <a:xfrm>
            <a:off x="3052245" y="1354146"/>
            <a:ext cx="463973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Arial" pitchFamily="34" charset="0"/>
                <a:cs typeface="Arial" pitchFamily="34" charset="0"/>
              </a:rPr>
              <a:t>Математика – царица наук</a:t>
            </a:r>
            <a:r>
              <a:rPr lang="ru-RU" sz="1800">
                <a:latin typeface="Arial" pitchFamily="34" charset="0"/>
                <a:cs typeface="Arial" pitchFamily="34" charset="0"/>
              </a:rPr>
              <a:t>,  </a:t>
            </a:r>
          </a:p>
          <a:p>
            <a:r>
              <a:rPr lang="ru-RU" sz="1800">
                <a:latin typeface="Arial" pitchFamily="34" charset="0"/>
                <a:cs typeface="Arial" pitchFamily="34" charset="0"/>
              </a:rPr>
              <a:t>арифметика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– царица математики. 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                                                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(К.Ф. Гаусс)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1C8BD5-1694-4C0F-A701-AB36A4F2E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45" y="1010960"/>
            <a:ext cx="2857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Выполнять умножение и деление рациональных дробей, а также возведение дробей в степень.</a:t>
            </a:r>
            <a:endParaRPr lang="ru-RU" sz="18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DF00024-6126-4069-A51B-72FD88849270}"/>
              </a:ext>
            </a:extLst>
          </p:cNvPr>
          <p:cNvSpPr/>
          <p:nvPr/>
        </p:nvSpPr>
        <p:spPr>
          <a:xfrm>
            <a:off x="2685380" y="2988000"/>
            <a:ext cx="37309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возведение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6A29720-B2A3-4CE1-B534-BDAC2A0824C3}"/>
              </a:ext>
            </a:extLst>
          </p:cNvPr>
          <p:cNvSpPr/>
          <p:nvPr/>
        </p:nvSpPr>
        <p:spPr>
          <a:xfrm>
            <a:off x="2683523" y="2988000"/>
            <a:ext cx="3736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ведвозиеен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44A107-D9A5-49C3-BE8D-F59941449683}"/>
              </a:ext>
            </a:extLst>
          </p:cNvPr>
          <p:cNvSpPr txBox="1"/>
          <p:nvPr/>
        </p:nvSpPr>
        <p:spPr>
          <a:xfrm>
            <a:off x="467544" y="2566619"/>
            <a:ext cx="5226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Реши анаграмму, назови ключевые слова: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6A28E0C-BF63-4B9C-BED2-225F4314E78E}"/>
              </a:ext>
            </a:extLst>
          </p:cNvPr>
          <p:cNvSpPr/>
          <p:nvPr/>
        </p:nvSpPr>
        <p:spPr>
          <a:xfrm>
            <a:off x="6660232" y="3398284"/>
            <a:ext cx="1512168" cy="288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подсказка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F4C024C-AC4B-4A91-AEF3-B02573716322}"/>
              </a:ext>
            </a:extLst>
          </p:cNvPr>
          <p:cNvSpPr/>
          <p:nvPr/>
        </p:nvSpPr>
        <p:spPr>
          <a:xfrm>
            <a:off x="2700000" y="3996000"/>
            <a:ext cx="2527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степень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286182E-E3DB-4066-B25F-E7C7A56532BD}"/>
              </a:ext>
            </a:extLst>
          </p:cNvPr>
          <p:cNvSpPr/>
          <p:nvPr/>
        </p:nvSpPr>
        <p:spPr>
          <a:xfrm>
            <a:off x="2700000" y="3996000"/>
            <a:ext cx="2527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пеньсте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F0FBD556-7257-4DB4-B75A-C95B49633BBF}"/>
              </a:ext>
            </a:extLst>
          </p:cNvPr>
          <p:cNvSpPr/>
          <p:nvPr/>
        </p:nvSpPr>
        <p:spPr>
          <a:xfrm>
            <a:off x="6680347" y="4400210"/>
            <a:ext cx="1512168" cy="288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подсказка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2564984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207" y="2657788"/>
            <a:ext cx="2857500" cy="2276475"/>
          </a:xfrm>
          <a:prstGeom prst="rect">
            <a:avLst/>
          </a:prstGeom>
        </p:spPr>
      </p:pic>
      <p:sp>
        <p:nvSpPr>
          <p:cNvPr id="14" name="Овал 13">
            <a:extLst>
              <a:ext uri="{FF2B5EF4-FFF2-40B4-BE49-F238E27FC236}">
                <a16:creationId xmlns:a16="http://schemas.microsoft.com/office/drawing/2014/main" id="{5778D6A8-800A-4CC5-B5B7-43E24D1F11D1}"/>
              </a:ext>
            </a:extLst>
          </p:cNvPr>
          <p:cNvSpPr>
            <a:spLocks noChangeAspect="1"/>
          </p:cNvSpPr>
          <p:nvPr/>
        </p:nvSpPr>
        <p:spPr>
          <a:xfrm>
            <a:off x="8316416" y="922958"/>
            <a:ext cx="396000" cy="396000"/>
          </a:xfrm>
          <a:prstGeom prst="ellipse">
            <a:avLst/>
          </a:prstGeom>
          <a:solidFill>
            <a:schemeClr val="bg1"/>
          </a:solidFill>
          <a:ln w="6350"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0845774F-74EB-422F-9F21-810D0DF0D4CF}"/>
              </a:ext>
            </a:extLst>
          </p:cNvPr>
          <p:cNvGrpSpPr/>
          <p:nvPr/>
        </p:nvGrpSpPr>
        <p:grpSpPr>
          <a:xfrm>
            <a:off x="251520" y="864000"/>
            <a:ext cx="2088480" cy="963408"/>
            <a:chOff x="288000" y="2621206"/>
            <a:chExt cx="2088480" cy="963408"/>
          </a:xfrm>
        </p:grpSpPr>
        <p:sp>
          <p:nvSpPr>
            <p:cNvPr id="16" name="Прямоугольник: скругленные углы 15">
              <a:extLst>
                <a:ext uri="{FF2B5EF4-FFF2-40B4-BE49-F238E27FC236}">
                  <a16:creationId xmlns:a16="http://schemas.microsoft.com/office/drawing/2014/main" id="{92D63470-F196-4D32-B185-EB3930A8A114}"/>
                </a:ext>
              </a:extLst>
            </p:cNvPr>
            <p:cNvSpPr/>
            <p:nvPr/>
          </p:nvSpPr>
          <p:spPr>
            <a:xfrm>
              <a:off x="288000" y="2621206"/>
              <a:ext cx="1980000" cy="963408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8DAC917A-E50D-40DF-8C5C-AFA2CB5D2936}"/>
                </a:ext>
              </a:extLst>
            </p:cNvPr>
            <p:cNvSpPr/>
            <p:nvPr/>
          </p:nvSpPr>
          <p:spPr>
            <a:xfrm>
              <a:off x="2160480" y="3017206"/>
              <a:ext cx="216000" cy="216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17A4318B-7FEB-49B9-BAFC-954254522D47}"/>
                    </a:ext>
                  </a:extLst>
                </p:cNvPr>
                <p:cNvSpPr txBox="1"/>
                <p:nvPr/>
              </p:nvSpPr>
              <p:spPr>
                <a:xfrm>
                  <a:off x="288480" y="2765206"/>
                  <a:ext cx="1606658" cy="676852"/>
                </a:xfrm>
                <a:prstGeom prst="rect">
                  <a:avLst/>
                </a:prstGeom>
                <a:noFill/>
                <a:ln>
                  <a:noFill/>
                  <a:prstDash val="dash"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baseline="3000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000" b="0" i="1" baseline="3000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17A4318B-7FEB-49B9-BAFC-954254522D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8480" y="2765206"/>
                  <a:ext cx="1606658" cy="67685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noFill/>
                  <a:prstDash val="dash"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D55FC98E-0398-404D-9CF0-D777F14FFA46}"/>
              </a:ext>
            </a:extLst>
          </p:cNvPr>
          <p:cNvGrpSpPr/>
          <p:nvPr/>
        </p:nvGrpSpPr>
        <p:grpSpPr>
          <a:xfrm>
            <a:off x="3348000" y="864000"/>
            <a:ext cx="2088000" cy="963408"/>
            <a:chOff x="270272" y="2644886"/>
            <a:chExt cx="2088000" cy="963408"/>
          </a:xfrm>
        </p:grpSpPr>
        <p:sp>
          <p:nvSpPr>
            <p:cNvPr id="20" name="Прямоугольник: скругленные углы 19">
              <a:extLst>
                <a:ext uri="{FF2B5EF4-FFF2-40B4-BE49-F238E27FC236}">
                  <a16:creationId xmlns:a16="http://schemas.microsoft.com/office/drawing/2014/main" id="{35BCC2F3-88D2-4D4F-951B-4778C31C132F}"/>
                </a:ext>
              </a:extLst>
            </p:cNvPr>
            <p:cNvSpPr/>
            <p:nvPr/>
          </p:nvSpPr>
          <p:spPr>
            <a:xfrm>
              <a:off x="270272" y="2644886"/>
              <a:ext cx="1980000" cy="963408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2FEFA15B-CD49-47C8-9EAD-1343F768BCAA}"/>
                </a:ext>
              </a:extLst>
            </p:cNvPr>
            <p:cNvSpPr/>
            <p:nvPr/>
          </p:nvSpPr>
          <p:spPr>
            <a:xfrm>
              <a:off x="2142272" y="3040886"/>
              <a:ext cx="216000" cy="216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473C9E17-D319-482D-BE4C-D0199AD23D9C}"/>
                    </a:ext>
                  </a:extLst>
                </p:cNvPr>
                <p:cNvSpPr txBox="1"/>
                <p:nvPr/>
              </p:nvSpPr>
              <p:spPr>
                <a:xfrm>
                  <a:off x="288480" y="2788886"/>
                  <a:ext cx="1892762" cy="723147"/>
                </a:xfrm>
                <a:prstGeom prst="rect">
                  <a:avLst/>
                </a:prstGeom>
                <a:noFill/>
                <a:ln>
                  <a:noFill/>
                  <a:prstDash val="dash"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baseline="30000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2000" b="0" i="1" baseline="3000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baseline="30000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473C9E17-D319-482D-BE4C-D0199AD23D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8480" y="2788886"/>
                  <a:ext cx="1892762" cy="72314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  <a:prstDash val="dash"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864A6430-1F7C-40D8-8616-94487F288E4A}"/>
              </a:ext>
            </a:extLst>
          </p:cNvPr>
          <p:cNvGrpSpPr/>
          <p:nvPr/>
        </p:nvGrpSpPr>
        <p:grpSpPr>
          <a:xfrm>
            <a:off x="251520" y="2124000"/>
            <a:ext cx="2088480" cy="963408"/>
            <a:chOff x="288000" y="2638937"/>
            <a:chExt cx="2088480" cy="963408"/>
          </a:xfrm>
        </p:grpSpPr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C990F148-F144-4776-96E4-BFE42F43519E}"/>
                </a:ext>
              </a:extLst>
            </p:cNvPr>
            <p:cNvSpPr/>
            <p:nvPr/>
          </p:nvSpPr>
          <p:spPr>
            <a:xfrm>
              <a:off x="288000" y="2638937"/>
              <a:ext cx="1980000" cy="963408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50906C3F-75A0-433C-816C-3D34303A3916}"/>
                </a:ext>
              </a:extLst>
            </p:cNvPr>
            <p:cNvSpPr/>
            <p:nvPr/>
          </p:nvSpPr>
          <p:spPr>
            <a:xfrm>
              <a:off x="2160480" y="3034937"/>
              <a:ext cx="216000" cy="216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67C30C9-07D5-4201-9690-19FD92285058}"/>
                    </a:ext>
                  </a:extLst>
                </p:cNvPr>
                <p:cNvSpPr txBox="1"/>
                <p:nvPr/>
              </p:nvSpPr>
              <p:spPr>
                <a:xfrm>
                  <a:off x="288480" y="2782937"/>
                  <a:ext cx="1612236" cy="670568"/>
                </a:xfrm>
                <a:prstGeom prst="rect">
                  <a:avLst/>
                </a:prstGeom>
                <a:noFill/>
                <a:ln>
                  <a:noFill/>
                  <a:prstDash val="dash"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13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2000" b="0" i="1" baseline="3000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2000" b="0" i="1" baseline="3000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67C30C9-07D5-4201-9690-19FD922850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8480" y="2782937"/>
                  <a:ext cx="1612236" cy="67056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  <a:prstDash val="dash"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8524E37D-EA7E-4493-A640-673C9B145014}"/>
              </a:ext>
            </a:extLst>
          </p:cNvPr>
          <p:cNvGrpSpPr/>
          <p:nvPr/>
        </p:nvGrpSpPr>
        <p:grpSpPr>
          <a:xfrm>
            <a:off x="3348000" y="2124000"/>
            <a:ext cx="2088000" cy="963408"/>
            <a:chOff x="270272" y="2670212"/>
            <a:chExt cx="2088000" cy="963408"/>
          </a:xfrm>
        </p:grpSpPr>
        <p:sp>
          <p:nvSpPr>
            <p:cNvPr id="28" name="Прямоугольник: скругленные углы 27">
              <a:extLst>
                <a:ext uri="{FF2B5EF4-FFF2-40B4-BE49-F238E27FC236}">
                  <a16:creationId xmlns:a16="http://schemas.microsoft.com/office/drawing/2014/main" id="{1458B2C6-5924-4AB3-93E3-7C5156AA4F79}"/>
                </a:ext>
              </a:extLst>
            </p:cNvPr>
            <p:cNvSpPr/>
            <p:nvPr/>
          </p:nvSpPr>
          <p:spPr>
            <a:xfrm>
              <a:off x="270272" y="2670212"/>
              <a:ext cx="1980000" cy="963408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87AC41D2-4B34-4DEC-B02D-2DA699B688D9}"/>
                </a:ext>
              </a:extLst>
            </p:cNvPr>
            <p:cNvSpPr/>
            <p:nvPr/>
          </p:nvSpPr>
          <p:spPr>
            <a:xfrm>
              <a:off x="2142272" y="3066212"/>
              <a:ext cx="216000" cy="216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09129306-8711-4029-BA62-0F38F298AFCB}"/>
                    </a:ext>
                  </a:extLst>
                </p:cNvPr>
                <p:cNvSpPr txBox="1"/>
                <p:nvPr/>
              </p:nvSpPr>
              <p:spPr>
                <a:xfrm>
                  <a:off x="288480" y="2814212"/>
                  <a:ext cx="1939249" cy="722377"/>
                </a:xfrm>
                <a:prstGeom prst="rect">
                  <a:avLst/>
                </a:prstGeom>
                <a:noFill/>
                <a:ln>
                  <a:noFill/>
                  <a:prstDash val="dash"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2000" b="0" i="1" baseline="30000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2000" b="0" i="1" baseline="3000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18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2000" b="0" i="1" baseline="30000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55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2000" b="0" i="1" baseline="3000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09129306-8711-4029-BA62-0F38F298AF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8480" y="2814212"/>
                  <a:ext cx="1939249" cy="7223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  <a:prstDash val="dash"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394D6E-C127-4EB7-AA02-DB54C173A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5153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40001" y="4797151"/>
            <a:ext cx="6264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16000"/>
            <a:ext cx="1696715" cy="251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D4BF76-B032-4EF5-8C32-E8C1399AD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5705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33316" y="5229199"/>
            <a:ext cx="6958963" cy="1124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16000"/>
            <a:ext cx="1696715" cy="251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5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155A7B-4AD0-49BB-9A74-E4774626C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3543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16000"/>
            <a:ext cx="1696715" cy="251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7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F76FA0-0FE4-46CB-946F-0189A6C56365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3557A2-25A2-49AC-92B3-667730B05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1200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4192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7A3FC5-8D4F-44BB-ADB8-69D8DC9E1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1162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8EC882-41DE-4685-83CC-37A705AB40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924050"/>
            <a:ext cx="8953500" cy="3009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65AF6A-7497-42DE-9D94-1CF69A7FF9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1219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5530</TotalTime>
  <Words>176</Words>
  <Application>Microsoft Office PowerPoint</Application>
  <PresentationFormat>Экран (4:3)</PresentationFormat>
  <Paragraphs>48</Paragraphs>
  <Slides>11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Cambria Math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Валентин Сенин</cp:lastModifiedBy>
  <cp:revision>807</cp:revision>
  <dcterms:created xsi:type="dcterms:W3CDTF">2021-10-31T04:25:13Z</dcterms:created>
  <dcterms:modified xsi:type="dcterms:W3CDTF">2024-04-24T03:31:59Z</dcterms:modified>
</cp:coreProperties>
</file>