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4" r:id="rId2"/>
    <p:sldId id="258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3CD"/>
    <a:srgbClr val="FFFF99"/>
    <a:srgbClr val="D1C39F"/>
    <a:srgbClr val="CCFFCC"/>
    <a:srgbClr val="FFFFCC"/>
    <a:srgbClr val="3C3D62"/>
    <a:srgbClr val="CC3300"/>
    <a:srgbClr val="FF5050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39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0FD3D2-0C65-4DEF-A34C-F950A8CF2B20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6D6734-87C3-4CE2-9828-336A6914BA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3397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678728" y="119268"/>
            <a:ext cx="34469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969696"/>
                </a:solidFill>
              </a:rPr>
              <a:t>Физика, 9</a:t>
            </a:r>
          </a:p>
          <a:p>
            <a:r>
              <a:rPr lang="ru-RU" sz="1400" b="1" dirty="0" smtClean="0">
                <a:solidFill>
                  <a:srgbClr val="969696"/>
                </a:solidFill>
              </a:rPr>
              <a:t>Сенин В.Г., МБОУ «СОШ № 4», г. Корсаков</a:t>
            </a:r>
            <a:endParaRPr lang="ru-RU" sz="1400" b="1" dirty="0">
              <a:solidFill>
                <a:srgbClr val="969696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016000"/>
            <a:ext cx="9144000" cy="908944"/>
          </a:xfrm>
          <a:prstGeom prst="rect">
            <a:avLst/>
          </a:prstGeom>
          <a:solidFill>
            <a:schemeClr val="bg1">
              <a:alpha val="71000"/>
            </a:schemeClr>
          </a:soli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itchFamily="34" charset="0"/>
                <a:cs typeface="Arial" pitchFamily="34" charset="0"/>
              </a:rPr>
              <a:t>КОНТРОЛЬНАЯ РАБОТА 1 ПО ТЕМЕ «ЗАКОНЫ ВЗАИМОДЕЙСТВИЯ И ДВИЖЕНИЯ ТЕЛ»</a:t>
            </a:r>
            <a:endParaRPr lang="ru-RU" sz="2400" dirty="0">
              <a:solidFill>
                <a:schemeClr val="tx1">
                  <a:lumMod val="65000"/>
                  <a:lumOff val="3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2166" y="5508000"/>
            <a:ext cx="8784976" cy="830997"/>
          </a:xfrm>
          <a:prstGeom prst="rect">
            <a:avLst/>
          </a:prstGeom>
          <a:solidFill>
            <a:schemeClr val="bg1"/>
          </a:solidFill>
          <a:ln>
            <a:solidFill>
              <a:srgbClr val="4B4D79"/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4B4D79"/>
                </a:solidFill>
                <a:latin typeface="Arial" pitchFamily="34" charset="0"/>
                <a:cs typeface="Arial" pitchFamily="34" charset="0"/>
              </a:rPr>
              <a:t>Домашнее </a:t>
            </a:r>
            <a:r>
              <a:rPr lang="ru-RU" sz="2400" b="1" dirty="0" smtClean="0">
                <a:solidFill>
                  <a:srgbClr val="4B4D79"/>
                </a:solidFill>
                <a:latin typeface="Arial" pitchFamily="34" charset="0"/>
                <a:cs typeface="Arial" pitchFamily="34" charset="0"/>
              </a:rPr>
              <a:t>задание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>
                <a:latin typeface="Arial" pitchFamily="34" charset="0"/>
                <a:cs typeface="Arial" pitchFamily="34" charset="0"/>
              </a:rPr>
            </a:br>
            <a:r>
              <a:rPr lang="ru-RU" sz="2400" dirty="0"/>
              <a:t>Повторить § 1—22, основные оп­ределения и формулы.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66" y="119268"/>
            <a:ext cx="5543550" cy="17145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552108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72000"/>
            <a:ext cx="9144000" cy="404672"/>
          </a:xfrm>
          <a:prstGeom prst="rect">
            <a:avLst/>
          </a:prstGeom>
          <a:solidFill>
            <a:srgbClr val="3C3D62">
              <a:alpha val="70588"/>
            </a:srgb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Цель нашего урока</a:t>
            </a:r>
            <a:endParaRPr lang="ru-RU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6" name="Блок-схема: документ 5"/>
          <p:cNvSpPr/>
          <p:nvPr/>
        </p:nvSpPr>
        <p:spPr>
          <a:xfrm>
            <a:off x="179512" y="620688"/>
            <a:ext cx="4680520" cy="3672408"/>
          </a:xfrm>
          <a:prstGeom prst="flowChartDocument">
            <a:avLst/>
          </a:prstGeom>
          <a:solidFill>
            <a:schemeClr val="bg1"/>
          </a:soli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400" dirty="0">
                <a:solidFill>
                  <a:schemeClr val="accent4">
                    <a:lumMod val="50000"/>
                  </a:schemeClr>
                </a:solidFill>
              </a:rPr>
              <a:t>Обобщить и закрепить знания 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по 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</a:rPr>
              <a:t>теме «Законы взаимодействия и движения тел» и их применение к решению задач по этой теме.</a:t>
            </a:r>
            <a:endParaRPr lang="ru-RU" sz="2400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881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3282</TotalTime>
  <Words>55</Words>
  <Application>Microsoft Office PowerPoint</Application>
  <PresentationFormat>Экран (4:3)</PresentationFormat>
  <Paragraphs>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SVG</cp:lastModifiedBy>
  <cp:revision>514</cp:revision>
  <dcterms:created xsi:type="dcterms:W3CDTF">2016-04-18T09:19:32Z</dcterms:created>
  <dcterms:modified xsi:type="dcterms:W3CDTF">2021-04-19T05:32:06Z</dcterms:modified>
</cp:coreProperties>
</file>