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96" r:id="rId5"/>
    <p:sldId id="291" r:id="rId6"/>
    <p:sldId id="308" r:id="rId7"/>
    <p:sldId id="304" r:id="rId8"/>
    <p:sldId id="309" r:id="rId9"/>
    <p:sldId id="31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FB"/>
    <a:srgbClr val="3C3D62"/>
    <a:srgbClr val="FFFFFF"/>
    <a:srgbClr val="FFFFCC"/>
    <a:srgbClr val="CC3300"/>
    <a:srgbClr val="FF5050"/>
    <a:srgbClr val="4D4D4D"/>
    <a:srgbClr val="4B4D79"/>
    <a:srgbClr val="969696"/>
    <a:srgbClr val="F0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78728" y="119268"/>
            <a:ext cx="344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Физика, 8</a:t>
            </a:r>
          </a:p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Сенин В.Г., МБОУ «СОШ № 4», г. Корсаков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16000"/>
            <a:ext cx="9144000" cy="1917056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ДЕЙСТВИЕ МАГНИТНОГО ПОЛЯ НА ПРОВОДНИК С ТОКОМ. ЭЛЕКТРИЧЕСКИЙ ДВИГАТЕЛЬ. ЛАБОРАТОРНАЯ РАБОТА 10 «ИЗУЧЕНИЕ ЭЛЕКТРИЧЕСКОГО ДВИГАТЕЛЯ ПОСТОЯННОГО ТОКА»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3858" y="5127743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rgbClr val="4B4D7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задание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ru-RU" sz="2400" dirty="0"/>
              <a:t>§ 62. Задание в конце § 62. «</a:t>
            </a:r>
            <a:r>
              <a:rPr lang="ru-RU" sz="2400" dirty="0" smtClean="0"/>
              <a:t>Итоги </a:t>
            </a:r>
            <a:r>
              <a:rPr lang="ru-RU" sz="2400" dirty="0"/>
              <a:t>главы».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108" y="5226607"/>
            <a:ext cx="304923" cy="3049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144000"/>
            <a:ext cx="5524500" cy="1714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Блок-схема: документ 1"/>
          <p:cNvSpPr/>
          <p:nvPr/>
        </p:nvSpPr>
        <p:spPr>
          <a:xfrm>
            <a:off x="107504" y="589950"/>
            <a:ext cx="4608512" cy="3559130"/>
          </a:xfrm>
          <a:prstGeom prst="flowChartDocumen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Познакомиться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 действием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магнитного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поля на проводник с током, объяснить принцип действия и устройство электродвигателя.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566678"/>
            <a:ext cx="4355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Мы знаем, что проводники с токами взаимо­действуют друг с другом с некоторой </a:t>
            </a:r>
            <a:r>
              <a:rPr lang="ru-RU" sz="2400" dirty="0" smtClean="0"/>
              <a:t>силой. Это </a:t>
            </a:r>
            <a:r>
              <a:rPr lang="ru-RU" sz="2400" dirty="0"/>
              <a:t>объясняется тем, что на </a:t>
            </a:r>
            <a:r>
              <a:rPr lang="ru-RU" sz="2400" dirty="0" smtClean="0"/>
              <a:t>каждый проводник </a:t>
            </a:r>
            <a:r>
              <a:rPr lang="ru-RU" sz="2400" dirty="0"/>
              <a:t>с током действует магнитное поле тока другого проводника.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Сделано дома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43293" y="620688"/>
            <a:ext cx="2735807" cy="288000"/>
            <a:chOff x="216000" y="1548000"/>
            <a:chExt cx="2591792" cy="2880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16000" y="1548000"/>
              <a:ext cx="288000" cy="2880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6A75A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03999" y="1548000"/>
              <a:ext cx="2303793" cy="288000"/>
            </a:xfrm>
            <a:prstGeom prst="rect">
              <a:avLst/>
            </a:prstGeom>
            <a:solidFill>
              <a:srgbClr val="6A75A6"/>
            </a:solid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Задание </a:t>
              </a:r>
              <a:r>
                <a:rPr lang="ru-RU" sz="2400" dirty="0"/>
                <a:t>§ </a:t>
              </a:r>
              <a:r>
                <a:rPr lang="ru-RU" sz="2400" dirty="0" smtClean="0"/>
                <a:t>60, 61</a:t>
              </a:r>
              <a:r>
                <a:rPr lang="ru-RU" sz="2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44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Физическая разминка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620688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такое магнитное поле?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можно обнаружить существование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магнитного поля?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является источником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магнитного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поля?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объяснить магнитные свойства постоянных магнитов?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Почему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проводник с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током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движется в магнитном поле?</a:t>
            </a:r>
          </a:p>
        </p:txBody>
      </p:sp>
    </p:spTree>
    <p:extLst>
      <p:ext uri="{BB962C8B-B14F-4D97-AF65-F5344CB8AC3E}">
        <p14:creationId xmlns:p14="http://schemas.microsoft.com/office/powerpoint/2010/main" val="322652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Действие магнитного поля на проводник с током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54868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магнитное поле действует с неко­торой силой на любой проводник с током, </a:t>
            </a:r>
            <a:r>
              <a:rPr lang="ru-RU" sz="2000" dirty="0" smtClean="0"/>
              <a:t>находящийся </a:t>
            </a:r>
            <a:r>
              <a:rPr lang="ru-RU" sz="2000" dirty="0"/>
              <a:t>в этом поле.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64343"/>
            <a:ext cx="6038850" cy="34956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6165489" y="1564343"/>
            <a:ext cx="29785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При изменении направления тока на противоположное проводник переместится вправо. Точно так же проводник изменит </a:t>
            </a:r>
            <a:r>
              <a:rPr lang="ru-RU" sz="2000" dirty="0" smtClean="0"/>
              <a:t>направление </a:t>
            </a:r>
            <a:r>
              <a:rPr lang="ru-RU" sz="2000" dirty="0"/>
              <a:t>движения при изменении </a:t>
            </a:r>
            <a:r>
              <a:rPr lang="ru-RU" sz="2000" dirty="0" smtClean="0"/>
              <a:t>расположения </a:t>
            </a:r>
            <a:r>
              <a:rPr lang="ru-RU" sz="2000" dirty="0"/>
              <a:t>полюсов магнита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229200"/>
            <a:ext cx="603885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/>
              <a:t>направление силы, с </a:t>
            </a:r>
            <a:r>
              <a:rPr lang="ru-RU" sz="2000" dirty="0" smtClean="0"/>
              <a:t>которой </a:t>
            </a:r>
            <a:r>
              <a:rPr lang="ru-RU" sz="2000" dirty="0"/>
              <a:t>магнитное поле действует на проводник с током, зависит как от направления тока в проводнике, так и от направления магнитного поля.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6591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Действие магнитного поля на проводник с током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5953125" cy="24384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076451" y="620688"/>
            <a:ext cx="30675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Практически важное значение имеет враще­ние проводника с током в магнитном поле.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063725"/>
            <a:ext cx="1533525" cy="19907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79051" y="4064945"/>
            <a:ext cx="21788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/>
              <a:t>ЯКОБИ </a:t>
            </a:r>
            <a:endParaRPr lang="ru-RU" b="1" dirty="0" smtClean="0"/>
          </a:p>
          <a:p>
            <a:pPr algn="r"/>
            <a:r>
              <a:rPr lang="ru-RU" b="1" dirty="0" smtClean="0"/>
              <a:t>БОРИС </a:t>
            </a:r>
            <a:r>
              <a:rPr lang="ru-RU" b="1" dirty="0"/>
              <a:t>СЕМЕНОВИЧ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40968"/>
            <a:ext cx="1266825" cy="2000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401171" y="3140577"/>
            <a:ext cx="26824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Схема якоря двигателя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3940889"/>
            <a:ext cx="457200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Коэффициент полезного действия мощных электрических двигателей достигает 98%. Та­кого высокого КПД не имеет никакой другой двигатель.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7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10 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5044"/>
            <a:ext cx="9144000" cy="38679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3315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10 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4168"/>
            <a:ext cx="9144000" cy="41696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5887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Лабораторная работа 10 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6212"/>
            <a:ext cx="9144000" cy="34655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1034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259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214</cp:revision>
  <dcterms:created xsi:type="dcterms:W3CDTF">2016-04-18T09:19:32Z</dcterms:created>
  <dcterms:modified xsi:type="dcterms:W3CDTF">2021-04-14T20:38:38Z</dcterms:modified>
</cp:coreProperties>
</file>