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349" r:id="rId4"/>
    <p:sldId id="259" r:id="rId5"/>
    <p:sldId id="330" r:id="rId6"/>
    <p:sldId id="377" r:id="rId7"/>
    <p:sldId id="381" r:id="rId8"/>
    <p:sldId id="382" r:id="rId9"/>
    <p:sldId id="38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9FB"/>
    <a:srgbClr val="3C3D62"/>
    <a:srgbClr val="FFFFFF"/>
    <a:srgbClr val="FFFFCC"/>
    <a:srgbClr val="CC3300"/>
    <a:srgbClr val="FF5050"/>
    <a:srgbClr val="4D4D4D"/>
    <a:srgbClr val="4B4D79"/>
    <a:srgbClr val="969696"/>
    <a:srgbClr val="F0F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660"/>
  </p:normalViewPr>
  <p:slideViewPr>
    <p:cSldViewPr>
      <p:cViewPr varScale="1">
        <p:scale>
          <a:sx n="87" d="100"/>
          <a:sy n="87" d="100"/>
        </p:scale>
        <p:origin x="-13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78728" y="119268"/>
            <a:ext cx="3446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969696"/>
                </a:solidFill>
              </a:rPr>
              <a:t>Физика, 8</a:t>
            </a:r>
          </a:p>
          <a:p>
            <a:r>
              <a:rPr lang="ru-RU" sz="1400" b="1" dirty="0" smtClean="0">
                <a:solidFill>
                  <a:srgbClr val="969696"/>
                </a:solidFill>
              </a:rPr>
              <a:t>Сенин В.Г., МБОУ «СОШ № 4», г. Корсаков</a:t>
            </a:r>
            <a:endParaRPr lang="ru-RU" sz="1400" b="1" dirty="0">
              <a:solidFill>
                <a:srgbClr val="96969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016000"/>
            <a:ext cx="9144000" cy="1196976"/>
          </a:xfrm>
          <a:prstGeom prst="rect">
            <a:avLst/>
          </a:prstGeom>
          <a:solidFill>
            <a:schemeClr val="bg1">
              <a:alpha val="71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РЕОСТАТЫ. ЛАБОРАТОРНАЯ РАБОТА 6 «ИЗМЕРЕНИЕ СИЛЫ ТОКА </a:t>
            </a: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И ЕГО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РЕГУЛИРОВАНИЕ </a:t>
            </a: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РЕОСТАТОМ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»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5445224"/>
            <a:ext cx="8784976" cy="1200329"/>
          </a:xfrm>
          <a:prstGeom prst="rect">
            <a:avLst/>
          </a:prstGeom>
          <a:solidFill>
            <a:schemeClr val="bg1"/>
          </a:solidFill>
          <a:ln>
            <a:solidFill>
              <a:srgbClr val="4B4D79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B4D79"/>
                </a:solidFill>
              </a:rPr>
              <a:t>Домашнее </a:t>
            </a:r>
            <a:r>
              <a:rPr lang="ru-RU" sz="2400" b="1" dirty="0" smtClean="0">
                <a:solidFill>
                  <a:srgbClr val="4B4D79"/>
                </a:solidFill>
              </a:rPr>
              <a:t>задание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</a:t>
            </a:r>
            <a:r>
              <a:rPr lang="ru-RU" sz="2400" dirty="0"/>
              <a:t>§ 47. Упражнение 31. </a:t>
            </a:r>
            <a:r>
              <a:rPr lang="ru-RU" sz="2400" dirty="0" smtClean="0"/>
              <a:t>Подготовиться </a:t>
            </a:r>
            <a:r>
              <a:rPr lang="ru-RU" sz="2400" dirty="0"/>
              <a:t>к лабораторной работе 7 (ответить на </a:t>
            </a:r>
            <a:r>
              <a:rPr lang="ru-RU" sz="2400" dirty="0" smtClean="0"/>
              <a:t>вопросы </a:t>
            </a:r>
            <a:r>
              <a:rPr lang="ru-RU" sz="2400" dirty="0"/>
              <a:t>в тетради для лабораторных работ).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250" y="5512057"/>
            <a:ext cx="304923" cy="30492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0" y="144000"/>
            <a:ext cx="552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10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Цель нашего урока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" name="Блок-схема: документ 1"/>
          <p:cNvSpPr/>
          <p:nvPr/>
        </p:nvSpPr>
        <p:spPr>
          <a:xfrm>
            <a:off x="107504" y="589950"/>
            <a:ext cx="3960440" cy="3919170"/>
          </a:xfrm>
          <a:prstGeom prst="flowChartDocument">
            <a:avLst/>
          </a:prstGeom>
          <a:solidFill>
            <a:schemeClr val="bg1"/>
          </a:solidFill>
          <a:ln w="63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Научиться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пользоваться реостатом для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регулирования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силы тока в цепи, установить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зависимость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силы тока в проводнике от напряжения.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566678"/>
            <a:ext cx="50760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Важно!</a:t>
            </a:r>
          </a:p>
          <a:p>
            <a:r>
              <a:rPr lang="ru-RU" sz="2400" dirty="0"/>
              <a:t>На практике часто приходится менять силу тока в цепи, делая её то больше, то меньше. Так, изменяя силу тока в динамике </a:t>
            </a:r>
            <a:r>
              <a:rPr lang="ru-RU" sz="2400" dirty="0" smtClean="0"/>
              <a:t>радиоприёмника</a:t>
            </a:r>
            <a:r>
              <a:rPr lang="ru-RU" sz="2400" dirty="0"/>
              <a:t>, мы регулируем громкость звука. Из­менением силы тока в электродвигателе швей­ной машины можно регулировать скорость его вращения.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81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Сделано дома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999" y="540000"/>
            <a:ext cx="2033179" cy="36933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Упр. 30 № 1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55106" y="540000"/>
            <a:ext cx="360000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540000"/>
            <a:ext cx="6372207" cy="656752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Сопротивление второго проводника в 8 раз больше, чем сопротивление первого.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7065" y="1340768"/>
            <a:ext cx="2033179" cy="36933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Упр. 30 № 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74172" y="1340768"/>
            <a:ext cx="360000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18858" y="1340768"/>
            <a:ext cx="6372207" cy="369332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а) 0,112 Ом; б) 3,2 Ом; в) 0,05 Ом.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7064" y="1844824"/>
            <a:ext cx="2033179" cy="36933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Упр. 30 № 4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274171" y="1844824"/>
            <a:ext cx="360000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18857" y="1844824"/>
            <a:ext cx="6372207" cy="369332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0,2 В.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59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Физическая разминка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548680"/>
            <a:ext cx="89289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Как зависит сопротивление проводника от его длины и от площади поперечного сечения?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показать на опыте зависимость сопро­тивления проводника от его длины, площади поперечного сечения и вещества, из которого он изготовлен?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Что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называется удельным сопротивлением проводника?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какой формуле можно рассчиты­вать сопротивление проводников?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каких единицах выражается удельное сопротивление проводника?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Из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каких веществ изготав­ливают проводники, применяемые на практике?</a:t>
            </a:r>
          </a:p>
        </p:txBody>
      </p:sp>
    </p:spTree>
    <p:extLst>
      <p:ext uri="{BB962C8B-B14F-4D97-AF65-F5344CB8AC3E}">
        <p14:creationId xmlns:p14="http://schemas.microsoft.com/office/powerpoint/2010/main" val="139445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Принцип действия и назначение реостата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548680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Каким 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образом можно регулировать силу тока в цепи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Приводим 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известные из практики примеры о необходимости изменять силу тока в цепи.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251520" y="1764087"/>
                <a:ext cx="1440160" cy="87613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US" sz="3600" b="0" i="1" dirty="0" smtClean="0">
                    <a:latin typeface="Cambria Math" pitchFamily="18" charset="0"/>
                    <a:ea typeface="Cambria Math" pitchFamily="18" charset="0"/>
                  </a:rPr>
                  <a:t>I</a:t>
                </a:r>
                <a:r>
                  <a:rPr lang="en-US" sz="3600" b="0" dirty="0" smtClean="0"/>
                  <a:t> </a:t>
                </a:r>
                <a14:m>
                  <m:oMath xmlns:m="http://schemas.openxmlformats.org/officeDocument/2006/math">
                    <m:r>
                      <a:rPr lang="en-US" sz="3600" b="0" i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36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</a:rPr>
                          <m:t>𝑈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</a:rPr>
                          <m:t>𝑅</m:t>
                        </m:r>
                      </m:den>
                    </m:f>
                  </m:oMath>
                </a14:m>
                <a:endParaRPr lang="ru-RU" sz="3600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764087"/>
                <a:ext cx="1440160" cy="876137"/>
              </a:xfrm>
              <a:prstGeom prst="rect">
                <a:avLst/>
              </a:prstGeom>
              <a:blipFill rotWithShape="1">
                <a:blip r:embed="rId2"/>
                <a:stretch>
                  <a:fillRect l="-12134" b="-10274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1763688" y="2017489"/>
            <a:ext cx="60905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есть </a:t>
            </a:r>
            <a:r>
              <a:rPr lang="ru-RU" sz="2400" dirty="0">
                <a:solidFill>
                  <a:srgbClr val="C00000"/>
                </a:solidFill>
              </a:rPr>
              <a:t>два пути изменения силы тока в </a:t>
            </a:r>
            <a:r>
              <a:rPr lang="ru-RU" sz="2400" dirty="0" smtClean="0">
                <a:solidFill>
                  <a:srgbClr val="C00000"/>
                </a:solidFill>
              </a:rPr>
              <a:t>цепи…?</a:t>
            </a:r>
            <a:endParaRPr lang="ru-RU" sz="2400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69944" y="2708920"/>
                <a:ext cx="1421736" cy="91057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𝑅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l-GR" sz="2800" b="0" i="1" smtClean="0">
                          <a:latin typeface="Cambria Math"/>
                          <a:ea typeface="Cambria Math"/>
                        </a:rPr>
                        <m:t>ρ</m:t>
                      </m:r>
                      <m:f>
                        <m:fPr>
                          <m:ctrlPr>
                            <a:rPr lang="el-GR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44" y="2708920"/>
                <a:ext cx="1421736" cy="91057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1691680" y="2796961"/>
            <a:ext cx="7452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вывод: изменяя длину проводника, можно </a:t>
            </a:r>
            <a:r>
              <a:rPr lang="ru-RU" sz="2400" dirty="0" smtClean="0">
                <a:solidFill>
                  <a:srgbClr val="C00000"/>
                </a:solidFill>
              </a:rPr>
              <a:t>изменить…?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3717032"/>
            <a:ext cx="4464000" cy="1333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Рисунок 9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0" y="3717032"/>
            <a:ext cx="4464000" cy="1332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Рисунок 10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5112000"/>
            <a:ext cx="4464000" cy="16192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0" y="5112000"/>
            <a:ext cx="2381250" cy="16192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9092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Лабораторная работа 6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7380"/>
            <a:ext cx="9144000" cy="306324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1056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Лабораторная работа 6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4752"/>
            <a:ext cx="9144000" cy="39684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8794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Лабораторная работа 6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5588"/>
            <a:ext cx="9144000" cy="43068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1737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Лабораторная работа 6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19842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2920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</TotalTime>
  <Words>290</Words>
  <Application>Microsoft Office PowerPoint</Application>
  <PresentationFormat>Экран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368</cp:revision>
  <dcterms:created xsi:type="dcterms:W3CDTF">2016-04-18T09:19:32Z</dcterms:created>
  <dcterms:modified xsi:type="dcterms:W3CDTF">2021-04-11T23:02:02Z</dcterms:modified>
</cp:coreProperties>
</file>