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9"/>
  </p:notesMasterIdLst>
  <p:sldIdLst>
    <p:sldId id="256" r:id="rId2"/>
    <p:sldId id="277" r:id="rId3"/>
    <p:sldId id="548" r:id="rId4"/>
    <p:sldId id="555" r:id="rId5"/>
    <p:sldId id="556" r:id="rId6"/>
    <p:sldId id="557" r:id="rId7"/>
    <p:sldId id="54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6F0"/>
    <a:srgbClr val="F3715B"/>
    <a:srgbClr val="FFFFCC"/>
    <a:srgbClr val="FEF2E8"/>
    <a:srgbClr val="FDE7E3"/>
    <a:srgbClr val="FEECE6"/>
    <a:srgbClr val="035B87"/>
    <a:srgbClr val="047DBA"/>
    <a:srgbClr val="D3E6FF"/>
    <a:srgbClr val="CD7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93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D4EEB-FC4B-4C84-B05C-04FC5454F598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210B-CCC8-4A8E-B4EF-8025A8E59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87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1496065"/>
            <a:ext cx="9144000" cy="936000"/>
          </a:xfrm>
          <a:prstGeom prst="rect">
            <a:avLst/>
          </a:prstGeom>
          <a:solidFill>
            <a:schemeClr val="accent6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292000" y="-1596"/>
            <a:ext cx="3860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 В.Г., МАОУ «СОШ №4», г. Корсаков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1" y="1060501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Решение задач «Линзы. Построение изображения в линзах»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0" y="2772000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ГЕОМЕТРИЧЕСКАЯ ОПТИКА</a:t>
            </a:r>
            <a:endParaRPr lang="ru-RU" sz="18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232" y="5157192"/>
            <a:ext cx="8928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задание: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/>
              <a:t>Учебник: § </a:t>
            </a:r>
            <a:r>
              <a:rPr lang="ru-RU" sz="2400" dirty="0"/>
              <a:t>36, 37 (повторить). </a:t>
            </a:r>
            <a:r>
              <a:rPr lang="ru-RU" sz="2400" dirty="0" smtClean="0"/>
              <a:t>Тетрадь тренажёр</a:t>
            </a:r>
            <a:r>
              <a:rPr lang="ru-RU" sz="2400" dirty="0"/>
              <a:t>: с. 64, № 6.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0000"/>
            <a:ext cx="9144000" cy="9144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Задачи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8000" y="566939"/>
            <a:ext cx="4247976" cy="2481439"/>
            <a:chOff x="107504" y="622623"/>
            <a:chExt cx="4247976" cy="236774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7504" y="1007996"/>
              <a:ext cx="4247976" cy="198237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закрепить знания, полученные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линзах, их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характеристиках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, правилах построения изображения предмета в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тонкой собирающей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рассеивающей линзах;</a:t>
              </a:r>
              <a:endParaRPr lang="ru-RU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7742" y="622623"/>
              <a:ext cx="4247738" cy="41762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355976" y="540000"/>
            <a:ext cx="47880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Если посмотреть на предмет сквозь лупу, можно увидеть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его увеличенное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изображение. Если же посмотреть на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предмет сквозь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линзу очков для близоруких (такие линзы имеют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отрицательные значения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оптической силы), то увидишь уменьшенное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изображение. Таким образом, при помощи линз, как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при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помощи зеркала, можно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получать изображения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При этом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очевидно, что параметры изображения должны зависеть как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от параметров самой линзы, так и от взаимного месторасположения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линзы и предмета.</a:t>
            </a:r>
          </a:p>
        </p:txBody>
      </p:sp>
    </p:spTree>
    <p:extLst>
      <p:ext uri="{BB962C8B-B14F-4D97-AF65-F5344CB8AC3E}">
        <p14:creationId xmlns:p14="http://schemas.microsoft.com/office/powerpoint/2010/main" val="38871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Наши задачи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10149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000"/>
            <a:ext cx="9144000" cy="1225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259632" y="3501008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используется подобие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треугольников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также важно следить за правильностью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чертежа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выполняемого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 условию задачи.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064604"/>
            <a:ext cx="1814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Mistral" pitchFamily="66" charset="0"/>
              </a:rPr>
              <a:t>Подсказка :</a:t>
            </a:r>
            <a:endParaRPr lang="ru-RU" sz="3200" b="1" i="1" dirty="0">
              <a:solidFill>
                <a:srgbClr val="C00000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12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6000"/>
            <a:ext cx="9144000" cy="41330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Наши задачи – групповая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93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868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Наши задачи – групповая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6675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8000"/>
            <a:ext cx="9144000" cy="22768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1530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Наши задачи – групповая работа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9784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4852"/>
            <a:ext cx="9144000" cy="2368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273154" y="5045675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Понятие побочной оптической оси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22" y="4609271"/>
            <a:ext cx="1814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Mistral" pitchFamily="66" charset="0"/>
              </a:rPr>
              <a:t>Подсказка :</a:t>
            </a:r>
            <a:endParaRPr lang="ru-RU" sz="3200" b="1" i="1" dirty="0">
              <a:solidFill>
                <a:srgbClr val="C00000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0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-26126" y="0"/>
            <a:ext cx="8630574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Итог…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38668" y="692696"/>
            <a:ext cx="6667500" cy="4104456"/>
            <a:chOff x="1038668" y="692696"/>
            <a:chExt cx="6667500" cy="4104456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668" y="692696"/>
              <a:ext cx="6667500" cy="410445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2771801" y="692696"/>
              <a:ext cx="4824536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chemeClr val="accent1">
                      <a:lumMod val="50000"/>
                    </a:schemeClr>
                  </a:solidFill>
                </a:rPr>
                <a:t>Какие у вас были затруднения на уроке?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chemeClr val="accent1">
                      <a:lumMod val="50000"/>
                    </a:schemeClr>
                  </a:solidFill>
                </a:rPr>
                <a:t>Нашли ли вы выход из затруднения?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chemeClr val="accent1">
                      <a:lumMod val="50000"/>
                    </a:schemeClr>
                  </a:solidFill>
                </a:rPr>
                <a:t>Остались ли у вас затруднения после окончания урока?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chemeClr val="accent1">
                      <a:lumMod val="50000"/>
                    </a:schemeClr>
                  </a:solidFill>
                </a:rPr>
                <a:t>Над чем необходимо продолжить работу?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294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6686</TotalTime>
  <Words>221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ГЕОМЕТРИЧЕСКАЯ ОПТИКА</vt:lpstr>
      <vt:lpstr>Задачи нашего урока</vt:lpstr>
      <vt:lpstr>Наши задачи</vt:lpstr>
      <vt:lpstr>Наши задачи – групповая работа</vt:lpstr>
      <vt:lpstr>Наши задачи – групповая работа</vt:lpstr>
      <vt:lpstr>Наши задачи – групповая работа</vt:lpstr>
      <vt:lpstr>Итог…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1175</cp:revision>
  <dcterms:created xsi:type="dcterms:W3CDTF">2015-06-18T09:54:57Z</dcterms:created>
  <dcterms:modified xsi:type="dcterms:W3CDTF">2019-12-02T23:16:02Z</dcterms:modified>
</cp:coreProperties>
</file>