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0"/>
  </p:notesMasterIdLst>
  <p:sldIdLst>
    <p:sldId id="256" r:id="rId2"/>
    <p:sldId id="277" r:id="rId3"/>
    <p:sldId id="535" r:id="rId4"/>
    <p:sldId id="536" r:id="rId5"/>
    <p:sldId id="542" r:id="rId6"/>
    <p:sldId id="541" r:id="rId7"/>
    <p:sldId id="543" r:id="rId8"/>
    <p:sldId id="53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EF6F0"/>
    <a:srgbClr val="F3715B"/>
    <a:srgbClr val="FEF2E8"/>
    <a:srgbClr val="FDE7E3"/>
    <a:srgbClr val="FEECE6"/>
    <a:srgbClr val="035B87"/>
    <a:srgbClr val="047DBA"/>
    <a:srgbClr val="D3E6FF"/>
    <a:srgbClr val="CD7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93" autoAdjust="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D4EEB-FC4B-4C84-B05C-04FC5454F598}" type="datetimeFigureOut">
              <a:rPr lang="ru-RU" smtClean="0"/>
              <a:t>28.09.2019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210B-CCC8-4A8E-B4EF-8025A8E59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87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6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1496065"/>
            <a:ext cx="9144000" cy="936000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292000" y="-1596"/>
            <a:ext cx="3860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 В.Г., МАОУ «СОШ №4», г. Корсаков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8481" y="1476000"/>
            <a:ext cx="9135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Решение задач по теме «Звуковые волны»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0" y="2772000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ЗВУК</a:t>
            </a:r>
            <a:endParaRPr lang="ru-RU" sz="18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6232" y="5157192"/>
            <a:ext cx="8928496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задание: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dirty="0"/>
              <a:t>Учебник: § 19–20, ответить на вопросы.</a:t>
            </a:r>
          </a:p>
          <a:p>
            <a:r>
              <a:rPr lang="ru-RU" sz="2400" dirty="0"/>
              <a:t>Выполнить дополнительные задания по теме урока. Выполнить </a:t>
            </a:r>
            <a:r>
              <a:rPr lang="ru-RU" sz="2400" dirty="0" smtClean="0"/>
              <a:t>задания </a:t>
            </a:r>
            <a:r>
              <a:rPr lang="ru-RU" sz="2400" dirty="0"/>
              <a:t>по тетради-тренажёру. Подготовить сообщения об </a:t>
            </a:r>
            <a:r>
              <a:rPr lang="ru-RU" sz="2400" dirty="0" smtClean="0"/>
              <a:t>ультразвуке </a:t>
            </a:r>
            <a:r>
              <a:rPr lang="ru-RU" sz="2400" dirty="0"/>
              <a:t>и инфразвуке.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0000"/>
            <a:ext cx="9144000" cy="9144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Задачи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8000" y="576000"/>
            <a:ext cx="4464000" cy="3933121"/>
            <a:chOff x="107504" y="622623"/>
            <a:chExt cx="4464000" cy="3752911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7504" y="1007999"/>
              <a:ext cx="4464000" cy="336753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основные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характеристики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механических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волн;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применение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на практике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явления акустического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резонанса;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использование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эха для определения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расстояний;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рассмотреть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переход звуковой волны из одной среды в другую;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формирование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умения решать физические задачи.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7742" y="622623"/>
              <a:ext cx="4463762" cy="41762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ru-RU" sz="2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1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2000"/>
            <a:ext cx="9144000" cy="13441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000"/>
            <a:ext cx="9144000" cy="9875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451969" y="1554407"/>
            <a:ext cx="432000" cy="289353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?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4328" y="1554407"/>
            <a:ext cx="87705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1c</a:t>
            </a:r>
            <a:endParaRPr lang="ru-RU" sz="20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64081" y="3431491"/>
            <a:ext cx="432000" cy="289353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?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08304" y="3431491"/>
            <a:ext cx="66396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/>
              <a:t>3</a:t>
            </a:r>
            <a:r>
              <a:rPr lang="ru-RU" sz="2000" dirty="0" smtClean="0"/>
              <a:t> </a:t>
            </a:r>
            <a:r>
              <a:rPr lang="ru-RU" sz="2000" dirty="0"/>
              <a:t>к</a:t>
            </a:r>
            <a:r>
              <a:rPr lang="ru-RU" sz="2000" dirty="0" smtClean="0"/>
              <a:t>м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7462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612000"/>
            <a:ext cx="8220075" cy="6191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620688"/>
            <a:ext cx="489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основные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характеристики звуковых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волн;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их изображение;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явления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эха и резонанса. </a:t>
            </a:r>
          </a:p>
        </p:txBody>
      </p:sp>
    </p:spTree>
    <p:extLst>
      <p:ext uri="{BB962C8B-B14F-4D97-AF65-F5344CB8AC3E}">
        <p14:creationId xmlns:p14="http://schemas.microsoft.com/office/powerpoint/2010/main" val="98779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Решаем задачи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4" y="533171"/>
            <a:ext cx="91623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 основе объяснения процесса распространения волны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объясните изменение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параметров волны при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переходе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 одной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среды.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Расчётная формула,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связывающую длину волны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частоту: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8964"/>
            <a:ext cx="9144000" cy="12527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6964"/>
            <a:ext cx="9144000" cy="9875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98964"/>
            <a:ext cx="9144000" cy="10972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4091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Решение задач на эхо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280" y="540000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Повторим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отражение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звука. </a:t>
            </a:r>
          </a:p>
          <a:p>
            <a:r>
              <a:rPr lang="ru-RU" sz="2000" smtClean="0">
                <a:latin typeface="Arial" pitchFamily="34" charset="0"/>
                <a:cs typeface="Arial" pitchFamily="34" charset="0"/>
              </a:rPr>
              <a:t>Обязательно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обращайте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внимание на путь,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который проходит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звук,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его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взаимодействие с препятствием.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4000"/>
            <a:ext cx="9144000" cy="9966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6100"/>
            <a:ext cx="9144000" cy="685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47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00" y="612000"/>
            <a:ext cx="8572500" cy="481965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Резонанс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9206" y="5589240"/>
            <a:ext cx="85672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Объясните 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наблюдаемые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явления и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приводите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примеры из собственного опыта.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000" y="1368000"/>
            <a:ext cx="4140000" cy="28007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Наполните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половину бокала водой.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Намочите подушечку указательного пальца и с лёгким нажимом проведите ей по кромке бокала. Добейтесь того, чтобы бокал начал издавать звук.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48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Звуковая шкала </a:t>
            </a:r>
            <a:endParaRPr lang="ru-RU" sz="2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214" y="3971773"/>
            <a:ext cx="90075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Диапазон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длин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волн, которые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воспринимает человек и которые воспроизводит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звуковая аппаратура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8" name="Rectangle 5"/>
          <p:cNvSpPr>
            <a:spLocks noGrp="1" noChangeArrowheads="1"/>
          </p:cNvSpPr>
          <p:nvPr/>
        </p:nvSpPr>
        <p:spPr bwMode="auto">
          <a:xfrm>
            <a:off x="360000" y="720000"/>
            <a:ext cx="3816350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dirty="0" smtClean="0"/>
              <a:t>Инфразвук</a:t>
            </a:r>
          </a:p>
          <a:p>
            <a:pPr eaLnBrk="1" hangingPunct="1"/>
            <a:r>
              <a:rPr lang="ru-RU" dirty="0" smtClean="0"/>
              <a:t>Звук</a:t>
            </a:r>
          </a:p>
          <a:p>
            <a:pPr eaLnBrk="1" hangingPunct="1"/>
            <a:r>
              <a:rPr lang="ru-RU" dirty="0" smtClean="0"/>
              <a:t>Ультразвук</a:t>
            </a:r>
          </a:p>
          <a:p>
            <a:pPr eaLnBrk="1" hangingPunct="1"/>
            <a:r>
              <a:rPr lang="ru-RU" dirty="0" smtClean="0"/>
              <a:t>Гиперзвук</a:t>
            </a:r>
            <a:endParaRPr lang="ru-RU" dirty="0" smtClean="0"/>
          </a:p>
        </p:txBody>
      </p:sp>
      <p:sp>
        <p:nvSpPr>
          <p:cNvPr id="9" name="Rectangle 6"/>
          <p:cNvSpPr>
            <a:spLocks noGrp="1" noChangeArrowheads="1"/>
          </p:cNvSpPr>
          <p:nvPr/>
        </p:nvSpPr>
        <p:spPr bwMode="auto">
          <a:xfrm>
            <a:off x="4860032" y="720000"/>
            <a:ext cx="3816350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dirty="0" smtClean="0"/>
              <a:t>0,001 – 20 Гц</a:t>
            </a:r>
          </a:p>
          <a:p>
            <a:pPr eaLnBrk="1" hangingPunct="1"/>
            <a:r>
              <a:rPr lang="ru-RU" dirty="0" smtClean="0"/>
              <a:t>20 – 20 000 Гц</a:t>
            </a:r>
          </a:p>
          <a:p>
            <a:pPr eaLnBrk="1" hangingPunct="1"/>
            <a:r>
              <a:rPr lang="ru-RU" dirty="0" smtClean="0"/>
              <a:t>20 000 – 10</a:t>
            </a:r>
            <a:r>
              <a:rPr lang="ru-RU" baseline="30000" dirty="0" smtClean="0"/>
              <a:t>9</a:t>
            </a:r>
            <a:r>
              <a:rPr lang="ru-RU" dirty="0" smtClean="0"/>
              <a:t> Гц</a:t>
            </a:r>
          </a:p>
          <a:p>
            <a:pPr eaLnBrk="1" hangingPunct="1"/>
            <a:r>
              <a:rPr lang="ru-RU" dirty="0" smtClean="0"/>
              <a:t>10</a:t>
            </a:r>
            <a:r>
              <a:rPr lang="ru-RU" baseline="30000" dirty="0" smtClean="0"/>
              <a:t>9</a:t>
            </a:r>
            <a:r>
              <a:rPr lang="ru-RU" dirty="0" smtClean="0"/>
              <a:t> – 10</a:t>
            </a:r>
            <a:r>
              <a:rPr lang="ru-RU" baseline="30000" dirty="0" smtClean="0"/>
              <a:t>13</a:t>
            </a:r>
            <a:r>
              <a:rPr lang="ru-RU" dirty="0" smtClean="0"/>
              <a:t> Гц</a:t>
            </a:r>
            <a:endParaRPr lang="el-GR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95325" y="3364322"/>
            <a:ext cx="7345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2279650" y="3219859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935413" y="3219859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5735638" y="3219859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7319963" y="3219859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839788" y="3219859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695325" y="3580222"/>
            <a:ext cx="33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i="1">
                <a:latin typeface="Verdana" pitchFamily="34" charset="0"/>
              </a:rPr>
              <a:t>0</a:t>
            </a:r>
            <a:endParaRPr lang="ru-RU" i="1">
              <a:latin typeface="Verdana" pitchFamily="34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063750" y="3580222"/>
            <a:ext cx="476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20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3432175" y="3580222"/>
            <a:ext cx="914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20000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5422900" y="3580222"/>
            <a:ext cx="573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10</a:t>
            </a:r>
            <a:r>
              <a:rPr lang="ru-RU" i="1" baseline="30000">
                <a:latin typeface="Verdana" pitchFamily="34" charset="0"/>
              </a:rPr>
              <a:t>9</a:t>
            </a:r>
            <a:endParaRPr lang="ru-RU" i="1">
              <a:latin typeface="Verdana" pitchFamily="34" charset="0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7058025" y="3580222"/>
            <a:ext cx="669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10</a:t>
            </a:r>
            <a:r>
              <a:rPr lang="ru-RU" i="1" baseline="30000">
                <a:latin typeface="Verdana" pitchFamily="34" charset="0"/>
              </a:rPr>
              <a:t>13</a:t>
            </a:r>
            <a:endParaRPr lang="ru-RU" i="1">
              <a:latin typeface="Verdana" pitchFamily="34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839788" y="2930934"/>
            <a:ext cx="15001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Инфразвук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2855913" y="2930934"/>
            <a:ext cx="731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Звук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079875" y="2930934"/>
            <a:ext cx="1516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Ультразвук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5808663" y="2930934"/>
            <a:ext cx="1412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i="1">
                <a:latin typeface="Verdana" pitchFamily="34" charset="0"/>
              </a:rPr>
              <a:t>Гиперзвук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7967663" y="3508784"/>
            <a:ext cx="814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l-GR" sz="2400">
                <a:latin typeface="Times New Roman" pitchFamily="18" charset="0"/>
              </a:rPr>
              <a:t>ν</a:t>
            </a:r>
            <a:r>
              <a:rPr lang="ru-RU" sz="2400">
                <a:latin typeface="Times New Roman" pitchFamily="18" charset="0"/>
              </a:rPr>
              <a:t>, Гц</a:t>
            </a:r>
          </a:p>
        </p:txBody>
      </p:sp>
    </p:spTree>
    <p:extLst>
      <p:ext uri="{BB962C8B-B14F-4D97-AF65-F5344CB8AC3E}">
        <p14:creationId xmlns:p14="http://schemas.microsoft.com/office/powerpoint/2010/main" val="341012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6130</TotalTime>
  <Words>250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ЗВУК</vt:lpstr>
      <vt:lpstr>Задачи нашего урока</vt:lpstr>
      <vt:lpstr>Что сделано дома</vt:lpstr>
      <vt:lpstr>Разминка</vt:lpstr>
      <vt:lpstr>Решаем задачи</vt:lpstr>
      <vt:lpstr>Решение задач на эхо</vt:lpstr>
      <vt:lpstr>Резонанс </vt:lpstr>
      <vt:lpstr>Звуковая шкала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1075</cp:revision>
  <dcterms:created xsi:type="dcterms:W3CDTF">2015-06-18T09:54:57Z</dcterms:created>
  <dcterms:modified xsi:type="dcterms:W3CDTF">2019-09-28T05:44:04Z</dcterms:modified>
</cp:coreProperties>
</file>