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9"/>
  </p:notesMasterIdLst>
  <p:sldIdLst>
    <p:sldId id="256" r:id="rId2"/>
    <p:sldId id="277" r:id="rId3"/>
    <p:sldId id="552" r:id="rId4"/>
    <p:sldId id="537" r:id="rId5"/>
    <p:sldId id="554" r:id="rId6"/>
    <p:sldId id="564" r:id="rId7"/>
    <p:sldId id="5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E8"/>
    <a:srgbClr val="FFFFAB"/>
    <a:srgbClr val="FDE7E3"/>
    <a:srgbClr val="F3715B"/>
    <a:srgbClr val="FEECE6"/>
    <a:srgbClr val="035B87"/>
    <a:srgbClr val="047DBA"/>
    <a:srgbClr val="D3E6FF"/>
    <a:srgbClr val="CD7B17"/>
    <a:srgbClr val="A14D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93" autoAdjust="0"/>
    <p:restoredTop sz="94660"/>
  </p:normalViewPr>
  <p:slideViewPr>
    <p:cSldViewPr>
      <p:cViewPr varScale="1">
        <p:scale>
          <a:sx n="73" d="100"/>
          <a:sy n="73" d="100"/>
        </p:scale>
        <p:origin x="-8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D4EEB-FC4B-4C84-B05C-04FC5454F598}" type="datetimeFigureOut">
              <a:rPr lang="ru-RU" smtClean="0"/>
              <a:t>03.07.2019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2210B-CCC8-4A8E-B4EF-8025A8E59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87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210B-CCC8-4A8E-B4EF-8025A8E5911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420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media/intr_6_4.sw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1496065"/>
            <a:ext cx="9144000" cy="936000"/>
          </a:xfrm>
          <a:prstGeom prst="rect">
            <a:avLst/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292000" y="-1596"/>
            <a:ext cx="3860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Сенин В.Г., МАОУ «СОШ №4», г. Корсаков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8481" y="111600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Решение задач по теме «Движение тел вблизи поверхности Земли и гравитация»</a:t>
            </a:r>
            <a:endParaRPr lang="ru-RU" sz="2400" dirty="0">
              <a:solidFill>
                <a:schemeClr val="accent4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0" y="2772000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  <a:t>ДВИЖЕНИЕ ТЕЛ ВБЛИЗИ ПОВЕРХНОСТИ ЗЕМЛИ И ГРАВИТАЦИЯ</a:t>
            </a:r>
            <a:endParaRPr lang="ru-RU" sz="1800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6232" y="5157192"/>
            <a:ext cx="892849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задание: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/>
              <a:t>Повторить материал темы (тесты к </a:t>
            </a:r>
            <a:r>
              <a:rPr lang="ru-RU" sz="2400" dirty="0" smtClean="0"/>
              <a:t>параграфам</a:t>
            </a:r>
            <a:r>
              <a:rPr lang="ru-RU" sz="2400" dirty="0"/>
              <a:t>). Выполнить задания по тетради-тренажёру. </a:t>
            </a:r>
            <a:r>
              <a:rPr lang="ru-RU" sz="2400" dirty="0" smtClean="0"/>
              <a:t>Подготовиться </a:t>
            </a:r>
            <a:r>
              <a:rPr lang="ru-RU" sz="2400" dirty="0"/>
              <a:t>к контрольной работе.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0000"/>
            <a:ext cx="9144000" cy="9144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Задачи 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12128" y="692696"/>
            <a:ext cx="4819912" cy="5254463"/>
            <a:chOff x="107504" y="622623"/>
            <a:chExt cx="4819912" cy="5013711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07504" y="1007998"/>
              <a:ext cx="4819912" cy="462833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4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повторить закон всемирного тяготения и границы его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применимости;</a:t>
              </a:r>
              <a:endParaRPr lang="ru-RU" sz="2000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повторить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второй закон Ньютона и его применение к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движению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тела по окружности;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повторить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формулы расчёта скорости движения спутника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 первой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космической скорости;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решать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физические задачи.</a:t>
              </a:r>
              <a:endParaRPr lang="ru-RU" sz="20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7743" y="622623"/>
              <a:ext cx="4819673" cy="41762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6350">
              <a:solidFill>
                <a:schemeClr val="accent4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ru-RU" sz="20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932040" y="622623"/>
            <a:ext cx="4211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Важно понимать целостную научную картину мира.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Представлять закономерные связи и познаваемость явлений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природы, системообразующую роль физики для развития других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естественных наук, техники и технологий, первоначальных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представлений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 физической сущности механических явлений природы.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Развивать умения планировать в повседневной жизни свои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действия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 применением полученных знаний о законах механики.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15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дома…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648000"/>
            <a:ext cx="1584176" cy="36004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№ 1.40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687" y="1196752"/>
            <a:ext cx="1584176" cy="36004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№ 1.41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1763687" y="648000"/>
                <a:ext cx="7272807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000" i="1" smtClean="0">
                        <a:latin typeface="Cambria Math"/>
                        <a:ea typeface="Cambria Math"/>
                        <a:cs typeface="Arial" pitchFamily="34" charset="0"/>
                      </a:rPr>
                      <m:t>≈</m:t>
                    </m:r>
                    <m:r>
                      <a:rPr lang="ru-RU" sz="2000" b="0" i="1" smtClean="0">
                        <a:latin typeface="Cambria Math"/>
                        <a:ea typeface="Cambria Math"/>
                        <a:cs typeface="Arial" pitchFamily="34" charset="0"/>
                      </a:rPr>
                      <m:t> </m:t>
                    </m:r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2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ч 35 мин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.</a:t>
                </a:r>
                <a:endParaRPr lang="ru-RU" sz="20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7" y="648000"/>
                <a:ext cx="7272807" cy="400110"/>
              </a:xfrm>
              <a:prstGeom prst="rect">
                <a:avLst/>
              </a:prstGeom>
              <a:blipFill rotWithShape="1">
                <a:blip r:embed="rId2"/>
                <a:stretch>
                  <a:fillRect t="-4412" b="-25000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1763687" y="1196752"/>
                <a:ext cx="7258325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000" i="1" smtClean="0">
                        <a:latin typeface="Cambria Math"/>
                        <a:ea typeface="Cambria Math"/>
                      </a:rPr>
                      <m:t>≈</m:t>
                    </m:r>
                    <m:r>
                      <a:rPr lang="ru-RU" sz="20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270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м/с</a:t>
                </a:r>
                <a:r>
                  <a:rPr lang="ru-RU" sz="2000" baseline="30000" dirty="0"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7" y="1196752"/>
                <a:ext cx="7258325" cy="400110"/>
              </a:xfrm>
              <a:prstGeom prst="rect">
                <a:avLst/>
              </a:prstGeom>
              <a:blipFill rotWithShape="1">
                <a:blip r:embed="rId3"/>
                <a:stretch>
                  <a:fillRect t="-4412" b="-25000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704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Физическая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44000"/>
            <a:ext cx="9145947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формулировка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условия применения закона всемирного тяготения;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применение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закона всемирного тяготения для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определения скорости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движения ИСЗ по круговой орбите;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расчёт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ускорения свободного падения и первой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космической скорости.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6105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Работа в группах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256490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Критерии:</a:t>
            </a: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полнота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правильность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ответов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процессе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выполнения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работы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можно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использовать материал учебника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ЭП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а также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ресурсы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Интернета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89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Вопросы для обсуждения 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11760" y="620688"/>
            <a:ext cx="673223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Объясните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почему прыжок с разбега всегда будет дальше, чем прыжок с места.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бы изменился период обращения Луны вокруг Земли, если бы при той же орбите масса Луны была бы в два раза меньше?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Влияет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ли на происходящие дорожно-транспортные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происшествия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сила притяжения, действующая согласно закону всемирного тяготения между автомобилями? Ответ обоснуйте.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Можно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ли утверждать, что человек притягивает Землю с такой же силой, с которой Земля притягивает человека? Ответ обоснуйте.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8606"/>
            <a:ext cx="2181225" cy="6191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8482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Решаем задачи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12000"/>
            <a:ext cx="9144000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1. Определите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точку на прямой, соединяющей Землю и Луну, в которой равнодействующая сил притяжения Земли и Луны равна нулю. Расстояние между центрами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Земли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Луны равно 60 земным радиусам, а масса Луны в 81 раз меньше массы Земли.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2016000"/>
            <a:ext cx="91440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2. Оцените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период обращения Фобоса — спутника Марса, если расстояние между Фобосом и центром Марса приблизительно равно 9400 км. Масса Марса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6,4</a:t>
            </a:r>
            <a:r>
              <a:rPr lang="ru-RU" sz="2000" dirty="0" smtClean="0">
                <a:latin typeface="Cambria Math"/>
                <a:ea typeface="Cambria Math"/>
                <a:cs typeface="Arial" pitchFamily="34" charset="0"/>
              </a:rPr>
              <a:t>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23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кг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24" y="3140968"/>
            <a:ext cx="914217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3. Вычислите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первую космическую скорость для Юпитера, если его масса равна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1,9</a:t>
            </a:r>
            <a:r>
              <a:rPr lang="ru-RU" sz="2000" dirty="0" smtClean="0">
                <a:latin typeface="Cambria Math"/>
                <a:ea typeface="Cambria Math"/>
                <a:cs typeface="Arial" pitchFamily="34" charset="0"/>
              </a:rPr>
              <a:t>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27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кг, а радиус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71,5</a:t>
            </a:r>
            <a:r>
              <a:rPr lang="ru-RU" sz="2000" dirty="0" smtClean="0">
                <a:latin typeface="Cambria Math"/>
                <a:ea typeface="Cambria Math"/>
                <a:cs typeface="Arial" pitchFamily="34" charset="0"/>
              </a:rPr>
              <a:t>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км.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099" y="4005064"/>
            <a:ext cx="91139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4. Во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сколько раз вес человека на поверхности Юпитера больше его веса на поверхности Земли? Массы планет соответственно равны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1,9</a:t>
            </a:r>
            <a:r>
              <a:rPr lang="ru-RU" sz="2000" dirty="0" smtClean="0">
                <a:latin typeface="Cambria Math"/>
                <a:ea typeface="Cambria Math"/>
                <a:cs typeface="Arial" pitchFamily="34" charset="0"/>
              </a:rPr>
              <a:t>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27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кг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 6</a:t>
            </a:r>
            <a:r>
              <a:rPr lang="ru-RU" sz="2000" dirty="0" smtClean="0">
                <a:latin typeface="Cambria Math"/>
                <a:ea typeface="Cambria Math"/>
                <a:cs typeface="Arial" pitchFamily="34" charset="0"/>
              </a:rPr>
              <a:t>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24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кг, радиусы планет —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71,5</a:t>
            </a:r>
            <a:r>
              <a:rPr lang="ru-RU" sz="2000" dirty="0" smtClean="0">
                <a:latin typeface="Cambria Math"/>
                <a:ea typeface="Cambria Math"/>
                <a:cs typeface="Arial" pitchFamily="34" charset="0"/>
              </a:rPr>
              <a:t>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6,4</a:t>
            </a:r>
            <a:r>
              <a:rPr lang="ru-RU" sz="2000" dirty="0" smtClean="0">
                <a:latin typeface="Cambria Math"/>
                <a:ea typeface="Cambria Math"/>
                <a:cs typeface="Arial" pitchFamily="34" charset="0"/>
              </a:rPr>
              <a:t>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ru-RU" sz="20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км.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85923" y="5076000"/>
            <a:ext cx="864096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0000" y="5436000"/>
            <a:ext cx="102784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42 км/с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11559" y="5076000"/>
            <a:ext cx="864096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38" y="5436000"/>
            <a:ext cx="2659826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Точка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отстоящая на 6 земных радиусов от центра Луны.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96000" y="5076000"/>
            <a:ext cx="864096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03457" y="5436000"/>
            <a:ext cx="141737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7 ч 42 мин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524328" y="5076000"/>
            <a:ext cx="864096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2453" y="5436000"/>
            <a:ext cx="115320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2,5 раза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13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Итоги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3" name="Скругленный прямоугольник 12">
            <a:hlinkClick r:id="rId2" action="ppaction://hlinkfile"/>
          </p:cNvPr>
          <p:cNvSpPr/>
          <p:nvPr/>
        </p:nvSpPr>
        <p:spPr>
          <a:xfrm>
            <a:off x="107504" y="719835"/>
            <a:ext cx="3024336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Законы Кеплера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736793"/>
            <a:ext cx="57150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15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6448</TotalTime>
  <Words>463</Words>
  <Application>Microsoft Office PowerPoint</Application>
  <PresentationFormat>Экран (4:3)</PresentationFormat>
  <Paragraphs>49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ДВИЖЕНИЕ ТЕЛ ВБЛИЗИ ПОВЕРХНОСТИ ЗЕМЛИ И ГРАВИТАЦИЯ</vt:lpstr>
      <vt:lpstr>Задачи  нашего урока</vt:lpstr>
      <vt:lpstr>Что сделано дома…</vt:lpstr>
      <vt:lpstr>Физическая разминка</vt:lpstr>
      <vt:lpstr>Вопросы для обсуждения  </vt:lpstr>
      <vt:lpstr>Решаем задачи</vt:lpstr>
      <vt:lpstr>Итоги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1115</cp:revision>
  <dcterms:created xsi:type="dcterms:W3CDTF">2015-06-18T09:54:57Z</dcterms:created>
  <dcterms:modified xsi:type="dcterms:W3CDTF">2019-07-03T08:32:26Z</dcterms:modified>
</cp:coreProperties>
</file>